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media/image14.svg" ContentType="image/svg+xml"/>
  <Override PartName="/ppt/media/image16.svg" ContentType="image/svg+xml"/>
  <Override PartName="/ppt/media/image18.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0" r:id="rId3"/>
    <p:sldMasterId id="2147483653" r:id="rId4"/>
    <p:sldMasterId id="2147483655" r:id="rId5"/>
    <p:sldMasterId id="2147483657" r:id="rId6"/>
  </p:sldMasterIdLst>
  <p:notesMasterIdLst>
    <p:notesMasterId r:id="rId8"/>
  </p:notesMasterIdLst>
  <p:handoutMasterIdLst>
    <p:handoutMasterId r:id="rId30"/>
  </p:handoutMasterIdLst>
  <p:sldIdLst>
    <p:sldId id="305" r:id="rId7"/>
    <p:sldId id="330" r:id="rId9"/>
    <p:sldId id="332" r:id="rId10"/>
    <p:sldId id="477" r:id="rId11"/>
    <p:sldId id="459" r:id="rId12"/>
    <p:sldId id="368" r:id="rId13"/>
    <p:sldId id="442" r:id="rId14"/>
    <p:sldId id="460" r:id="rId15"/>
    <p:sldId id="458" r:id="rId16"/>
    <p:sldId id="379" r:id="rId17"/>
    <p:sldId id="443" r:id="rId18"/>
    <p:sldId id="456" r:id="rId19"/>
    <p:sldId id="457" r:id="rId20"/>
    <p:sldId id="483" r:id="rId21"/>
    <p:sldId id="389" r:id="rId22"/>
    <p:sldId id="444" r:id="rId23"/>
    <p:sldId id="462" r:id="rId24"/>
    <p:sldId id="463" r:id="rId25"/>
    <p:sldId id="485" r:id="rId26"/>
    <p:sldId id="486" r:id="rId27"/>
    <p:sldId id="497" r:id="rId28"/>
    <p:sldId id="365" r:id="rId29"/>
  </p:sldIdLst>
  <p:sldSz cx="9144000" cy="5143500" type="screen16x9"/>
  <p:notesSz cx="6858000" cy="9144000"/>
  <p:embeddedFontLst>
    <p:embeddedFont>
      <p:font typeface="微软雅黑" panose="020B0503020204020204" charset="-122"/>
      <p:regular r:id="rId35"/>
    </p:embeddedFont>
    <p:embeddedFont>
      <p:font typeface="汉仪铸字美心体简" panose="00020600040101010101" charset="-122"/>
      <p:regular r:id="rId36"/>
    </p:embeddedFont>
    <p:embeddedFont>
      <p:font typeface="Microsoft JhengHei UI" panose="020B0604030504040204" pitchFamily="34" charset="-120"/>
      <p:regular r:id="rId37"/>
    </p:embeddedFont>
    <p:embeddedFont>
      <p:font typeface="Calibri" panose="020F0502020204030204" pitchFamily="34" charset="0"/>
      <p:regular r:id="rId38"/>
      <p:bold r:id="rId39"/>
      <p:italic r:id="rId40"/>
      <p:boldItalic r:id="rId41"/>
    </p:embeddedFont>
    <p:embeddedFont>
      <p:font typeface="汉仪大黑简" panose="02010600000101010101" charset="-122"/>
      <p:regular r:id="rId42"/>
    </p:embeddedFont>
    <p:embeddedFont>
      <p:font typeface="汉仪元隆黑-105简" panose="00020600040101010101" charset="-122"/>
      <p:regular r:id="rId43"/>
    </p:embeddedFont>
    <p:embeddedFont>
      <p:font typeface="等线" panose="02010600030101010101" charset="-122"/>
      <p:regular r:id="rId44"/>
    </p:embeddedFont>
    <p:embeddedFont>
      <p:font typeface="Calibri" panose="020F0502020204030204"/>
      <p:regular r:id="rId45"/>
      <p:bold r:id="rId46"/>
      <p:italic r:id="rId47"/>
      <p:boldItalic r:id="rId48"/>
    </p:embeddedFont>
  </p:embeddedFontLst>
  <p:custDataLst>
    <p:tags r:id="rId4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3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WPS" initials="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40000"/>
    <a:srgbClr val="C00202"/>
    <a:srgbClr val="A5A5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94" autoAdjust="0"/>
    <p:restoredTop sz="94660"/>
  </p:normalViewPr>
  <p:slideViewPr>
    <p:cSldViewPr snapToGrid="0" showGuides="1">
      <p:cViewPr>
        <p:scale>
          <a:sx n="60" d="100"/>
          <a:sy n="60" d="100"/>
        </p:scale>
        <p:origin x="-1114" y="-274"/>
      </p:cViewPr>
      <p:guideLst>
        <p:guide orient="horz" pos="1620"/>
        <p:guide pos="2839"/>
      </p:guideLst>
    </p:cSldViewPr>
  </p:slideViewPr>
  <p:notesTextViewPr>
    <p:cViewPr>
      <p:scale>
        <a:sx n="1" d="1"/>
        <a:sy n="1" d="1"/>
      </p:scale>
      <p:origin x="0" y="0"/>
    </p:cViewPr>
  </p:notesTextViewPr>
  <p:sorterViewPr>
    <p:cViewPr>
      <p:scale>
        <a:sx n="100" d="100"/>
        <a:sy n="100" d="100"/>
      </p:scale>
      <p:origin x="0" y="-1387"/>
    </p:cViewPr>
  </p:sorter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2.xml"/><Relationship Id="rId8" Type="http://schemas.openxmlformats.org/officeDocument/2006/relationships/notesMaster" Target="notesMasters/notesMaster1.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9" Type="http://schemas.openxmlformats.org/officeDocument/2006/relationships/tags" Target="tags/tag215.xml"/><Relationship Id="rId48" Type="http://schemas.openxmlformats.org/officeDocument/2006/relationships/font" Target="fonts/font14.fntdata"/><Relationship Id="rId47" Type="http://schemas.openxmlformats.org/officeDocument/2006/relationships/font" Target="fonts/font13.fntdata"/><Relationship Id="rId46" Type="http://schemas.openxmlformats.org/officeDocument/2006/relationships/font" Target="fonts/font12.fntdata"/><Relationship Id="rId45" Type="http://schemas.openxmlformats.org/officeDocument/2006/relationships/font" Target="fonts/font11.fntdata"/><Relationship Id="rId44" Type="http://schemas.openxmlformats.org/officeDocument/2006/relationships/font" Target="fonts/font10.fntdata"/><Relationship Id="rId43" Type="http://schemas.openxmlformats.org/officeDocument/2006/relationships/font" Target="fonts/font9.fntdata"/><Relationship Id="rId42" Type="http://schemas.openxmlformats.org/officeDocument/2006/relationships/font" Target="fonts/font8.fntdata"/><Relationship Id="rId41" Type="http://schemas.openxmlformats.org/officeDocument/2006/relationships/font" Target="fonts/font7.fntdata"/><Relationship Id="rId40" Type="http://schemas.openxmlformats.org/officeDocument/2006/relationships/font" Target="fonts/font6.fntdata"/><Relationship Id="rId4" Type="http://schemas.openxmlformats.org/officeDocument/2006/relationships/slideMaster" Target="slideMasters/slideMaster3.xml"/><Relationship Id="rId39" Type="http://schemas.openxmlformats.org/officeDocument/2006/relationships/font" Target="fonts/font5.fntdata"/><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commentAuthors" Target="commentAuthors.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6_3#1">
  <dgm:title val=""/>
  <dgm:desc val=""/>
  <dgm:catLst>
    <dgm:cat type="accent6" pri="11300"/>
  </dgm:catLst>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170CDBF-35DB-4298-B4ED-979583D93715}" type="doc">
      <dgm:prSet loTypeId="matrix" loCatId="matrix" qsTypeId="urn:microsoft.com/office/officeart/2005/8/quickstyle/3d2#1" qsCatId="3D" csTypeId="urn:microsoft.com/office/officeart/2005/8/colors/accent6_3#1" csCatId="accent6" phldr="1"/>
      <dgm:spPr/>
      <dgm:t>
        <a:bodyPr/>
        <a:lstStyle/>
        <a:p>
          <a:endParaRPr lang="zh-CN" altLang="en-US"/>
        </a:p>
      </dgm:t>
    </dgm:pt>
    <dgm:pt modelId="{852EA6CB-D815-457E-8C66-0D6A45C4C7D0}">
      <dgm:prSet phldrT="[文本]" custT="1"/>
      <dgm:spPr>
        <a:solidFill>
          <a:srgbClr val="FFC000"/>
        </a:solidFill>
        <a:ln>
          <a:solidFill>
            <a:srgbClr val="FFFF00"/>
          </a:solidFill>
        </a:ln>
      </dgm:spPr>
      <dgm:t>
        <a:bodyPr/>
        <a:lstStyle/>
        <a:p>
          <a:r>
            <a:rPr lang="zh-CN" altLang="en-US" sz="2000" b="1" dirty="0">
              <a:latin typeface="Microsoft JhengHei UI" panose="020B0604030504040204" pitchFamily="34" charset="-120"/>
              <a:ea typeface="Microsoft JhengHei UI" panose="020B0604030504040204" pitchFamily="34" charset="-120"/>
            </a:rPr>
            <a:t>环保</a:t>
          </a:r>
        </a:p>
      </dgm:t>
    </dgm:pt>
    <dgm:pt modelId="{DC6032AA-99D1-4924-996B-3489353877BD}" cxnId="{73220DD8-D5BB-43F7-86BE-B36EF650C98F}" type="parTrans">
      <dgm:prSet/>
      <dgm:spPr/>
      <dgm:t>
        <a:bodyPr/>
        <a:lstStyle/>
        <a:p>
          <a:endParaRPr lang="zh-CN" altLang="en-US"/>
        </a:p>
      </dgm:t>
    </dgm:pt>
    <dgm:pt modelId="{1A8D55F2-42E8-46D6-8540-1D13404AA621}" cxnId="{73220DD8-D5BB-43F7-86BE-B36EF650C98F}" type="sibTrans">
      <dgm:prSet/>
      <dgm:spPr/>
      <dgm:t>
        <a:bodyPr/>
        <a:lstStyle/>
        <a:p>
          <a:endParaRPr lang="zh-CN" altLang="en-US"/>
        </a:p>
      </dgm:t>
    </dgm:pt>
    <dgm:pt modelId="{FF8AD3DA-1E6E-4A03-BA73-F3F2C687C86F}">
      <dgm:prSet phldrT="[文本]" custT="1"/>
      <dgm:spPr>
        <a:solidFill>
          <a:srgbClr val="92D050"/>
        </a:solidFill>
      </dgm:spPr>
      <dgm:t>
        <a:bodyPr/>
        <a:lstStyle/>
        <a:p>
          <a:r>
            <a:rPr lang="zh-CN" altLang="en-US" sz="2000" b="1" dirty="0">
              <a:latin typeface="Microsoft JhengHei UI" panose="020B0604030504040204" pitchFamily="34" charset="-120"/>
              <a:ea typeface="Microsoft JhengHei UI" panose="020B0604030504040204" pitchFamily="34" charset="-120"/>
            </a:rPr>
            <a:t>能耗</a:t>
          </a:r>
        </a:p>
      </dgm:t>
    </dgm:pt>
    <dgm:pt modelId="{09A6B884-77A9-415D-92DD-886B22E4B8A0}" cxnId="{5ED36FDA-D96E-4CBB-B6C1-6F80CEE158ED}" type="parTrans">
      <dgm:prSet/>
      <dgm:spPr/>
      <dgm:t>
        <a:bodyPr/>
        <a:lstStyle/>
        <a:p>
          <a:endParaRPr lang="zh-CN" altLang="en-US"/>
        </a:p>
      </dgm:t>
    </dgm:pt>
    <dgm:pt modelId="{AD69938B-67D8-408D-B05C-9F6460FA946C}" cxnId="{5ED36FDA-D96E-4CBB-B6C1-6F80CEE158ED}" type="sibTrans">
      <dgm:prSet/>
      <dgm:spPr/>
      <dgm:t>
        <a:bodyPr/>
        <a:lstStyle/>
        <a:p>
          <a:endParaRPr lang="zh-CN" altLang="en-US"/>
        </a:p>
      </dgm:t>
    </dgm:pt>
    <dgm:pt modelId="{9B927F1B-2010-470C-90D2-59C9BF9CFF23}">
      <dgm:prSet phldrT="[文本]" custT="1"/>
      <dgm:spPr>
        <a:solidFill>
          <a:schemeClr val="accent1">
            <a:lumMod val="40000"/>
            <a:lumOff val="60000"/>
          </a:schemeClr>
        </a:solidFill>
      </dgm:spPr>
      <dgm:t>
        <a:bodyPr/>
        <a:lstStyle/>
        <a:p>
          <a:r>
            <a:rPr lang="zh-CN" altLang="en-US" sz="2000" b="1" dirty="0">
              <a:latin typeface="Microsoft JhengHei UI" panose="020B0604030504040204" pitchFamily="34" charset="-120"/>
              <a:ea typeface="Microsoft JhengHei UI" panose="020B0604030504040204" pitchFamily="34" charset="-120"/>
            </a:rPr>
            <a:t>成本</a:t>
          </a:r>
        </a:p>
      </dgm:t>
    </dgm:pt>
    <dgm:pt modelId="{166A9885-7F52-4BD8-987F-8ED7BE33C394}" cxnId="{9A18B4A0-A7B1-4EE7-807F-67B823D34BAA}" type="parTrans">
      <dgm:prSet/>
      <dgm:spPr/>
      <dgm:t>
        <a:bodyPr/>
        <a:lstStyle/>
        <a:p>
          <a:endParaRPr lang="zh-CN" altLang="en-US"/>
        </a:p>
      </dgm:t>
    </dgm:pt>
    <dgm:pt modelId="{C34B186A-A55A-4A8F-9522-C0153EEBF6F7}" cxnId="{9A18B4A0-A7B1-4EE7-807F-67B823D34BAA}" type="sibTrans">
      <dgm:prSet/>
      <dgm:spPr/>
      <dgm:t>
        <a:bodyPr/>
        <a:lstStyle/>
        <a:p>
          <a:endParaRPr lang="zh-CN" altLang="en-US"/>
        </a:p>
      </dgm:t>
    </dgm:pt>
    <dgm:pt modelId="{9DC26E12-3B53-4A26-B7DE-61B37D340BEE}">
      <dgm:prSet phldrT="[文本]" custT="1"/>
      <dgm:spPr>
        <a:solidFill>
          <a:srgbClr val="FF0000"/>
        </a:solidFill>
      </dgm:spPr>
      <dgm:t>
        <a:bodyPr/>
        <a:lstStyle/>
        <a:p>
          <a:r>
            <a:rPr lang="zh-CN" altLang="en-US" sz="2000" b="1" dirty="0">
              <a:latin typeface="Microsoft JhengHei UI" panose="020B0604030504040204" pitchFamily="34" charset="-120"/>
              <a:ea typeface="Microsoft JhengHei UI" panose="020B0604030504040204" pitchFamily="34" charset="-120"/>
            </a:rPr>
            <a:t>效率</a:t>
          </a:r>
          <a:endParaRPr lang="zh-CN" altLang="en-US" sz="2200" b="1" dirty="0">
            <a:latin typeface="Microsoft JhengHei UI" panose="020B0604030504040204" pitchFamily="34" charset="-120"/>
            <a:ea typeface="Microsoft JhengHei UI" panose="020B0604030504040204" pitchFamily="34" charset="-120"/>
          </a:endParaRPr>
        </a:p>
      </dgm:t>
    </dgm:pt>
    <dgm:pt modelId="{5EF06D0B-8410-438E-86F2-128EF2DB2024}" cxnId="{B70DD6B7-4DCE-4628-AECB-A301ACCFBAAA}" type="parTrans">
      <dgm:prSet/>
      <dgm:spPr/>
      <dgm:t>
        <a:bodyPr/>
        <a:lstStyle/>
        <a:p>
          <a:endParaRPr lang="zh-CN" altLang="en-US"/>
        </a:p>
      </dgm:t>
    </dgm:pt>
    <dgm:pt modelId="{EFA5A118-0FB6-45C3-8946-38B605F3D4EB}" cxnId="{B70DD6B7-4DCE-4628-AECB-A301ACCFBAAA}" type="sibTrans">
      <dgm:prSet/>
      <dgm:spPr/>
      <dgm:t>
        <a:bodyPr/>
        <a:lstStyle/>
        <a:p>
          <a:endParaRPr lang="zh-CN" altLang="en-US"/>
        </a:p>
      </dgm:t>
    </dgm:pt>
    <dgm:pt modelId="{F19BC6F5-674F-43E5-A99E-5410A7BEDA5B}" type="pres">
      <dgm:prSet presAssocID="{4170CDBF-35DB-4298-B4ED-979583D93715}" presName="matrix" presStyleCnt="0">
        <dgm:presLayoutVars>
          <dgm:chMax val="1"/>
          <dgm:dir/>
          <dgm:resizeHandles val="exact"/>
        </dgm:presLayoutVars>
      </dgm:prSet>
      <dgm:spPr/>
      <dgm:t>
        <a:bodyPr/>
        <a:lstStyle/>
        <a:p>
          <a:endParaRPr lang="zh-CN" altLang="en-US"/>
        </a:p>
      </dgm:t>
    </dgm:pt>
    <dgm:pt modelId="{E3BE5A46-4FB6-4076-B852-675686B7C30F}" type="pres">
      <dgm:prSet presAssocID="{4170CDBF-35DB-4298-B4ED-979583D93715}" presName="axisShape" presStyleLbl="bgShp" presStyleIdx="0" presStyleCnt="1"/>
      <dgm:spPr/>
    </dgm:pt>
    <dgm:pt modelId="{948C88B0-9DDF-4568-9596-A11E84A8E2FE}" type="pres">
      <dgm:prSet presAssocID="{4170CDBF-35DB-4298-B4ED-979583D93715}" presName="rect1" presStyleLbl="node1" presStyleIdx="0" presStyleCnt="4">
        <dgm:presLayoutVars>
          <dgm:chMax val="0"/>
          <dgm:chPref val="0"/>
          <dgm:bulletEnabled val="1"/>
        </dgm:presLayoutVars>
      </dgm:prSet>
      <dgm:spPr/>
      <dgm:t>
        <a:bodyPr/>
        <a:lstStyle/>
        <a:p>
          <a:endParaRPr lang="zh-CN" altLang="en-US"/>
        </a:p>
      </dgm:t>
    </dgm:pt>
    <dgm:pt modelId="{ED9F594D-E3A9-422F-BD53-CCDC250710EF}" type="pres">
      <dgm:prSet presAssocID="{4170CDBF-35DB-4298-B4ED-979583D93715}" presName="rect2" presStyleLbl="node1" presStyleIdx="1" presStyleCnt="4">
        <dgm:presLayoutVars>
          <dgm:chMax val="0"/>
          <dgm:chPref val="0"/>
          <dgm:bulletEnabled val="1"/>
        </dgm:presLayoutVars>
      </dgm:prSet>
      <dgm:spPr/>
      <dgm:t>
        <a:bodyPr/>
        <a:lstStyle/>
        <a:p>
          <a:endParaRPr lang="zh-CN" altLang="en-US"/>
        </a:p>
      </dgm:t>
    </dgm:pt>
    <dgm:pt modelId="{7BDB3931-FB0D-4909-B770-B383C2B670B9}" type="pres">
      <dgm:prSet presAssocID="{4170CDBF-35DB-4298-B4ED-979583D93715}" presName="rect3" presStyleLbl="node1" presStyleIdx="2" presStyleCnt="4">
        <dgm:presLayoutVars>
          <dgm:chMax val="0"/>
          <dgm:chPref val="0"/>
          <dgm:bulletEnabled val="1"/>
        </dgm:presLayoutVars>
      </dgm:prSet>
      <dgm:spPr/>
      <dgm:t>
        <a:bodyPr/>
        <a:lstStyle/>
        <a:p>
          <a:endParaRPr lang="zh-CN" altLang="en-US"/>
        </a:p>
      </dgm:t>
    </dgm:pt>
    <dgm:pt modelId="{CD589766-41FA-4EE3-BABF-11DBF0DBA982}" type="pres">
      <dgm:prSet presAssocID="{4170CDBF-35DB-4298-B4ED-979583D93715}" presName="rect4" presStyleLbl="node1" presStyleIdx="3" presStyleCnt="4">
        <dgm:presLayoutVars>
          <dgm:chMax val="0"/>
          <dgm:chPref val="0"/>
          <dgm:bulletEnabled val="1"/>
        </dgm:presLayoutVars>
      </dgm:prSet>
      <dgm:spPr/>
      <dgm:t>
        <a:bodyPr/>
        <a:lstStyle/>
        <a:p>
          <a:endParaRPr lang="zh-CN" altLang="en-US"/>
        </a:p>
      </dgm:t>
    </dgm:pt>
  </dgm:ptLst>
  <dgm:cxnLst>
    <dgm:cxn modelId="{24EB54D3-47F9-41DA-BCB2-3B9F2E9A535F}" type="presOf" srcId="{9B927F1B-2010-470C-90D2-59C9BF9CFF23}" destId="{7BDB3931-FB0D-4909-B770-B383C2B670B9}" srcOrd="0" destOrd="0" presId="urn:microsoft.com/office/officeart/2005/8/layout/matrix2"/>
    <dgm:cxn modelId="{09326BA7-29EB-4CDF-81E1-EB086A1C5D1B}" type="presOf" srcId="{4170CDBF-35DB-4298-B4ED-979583D93715}" destId="{F19BC6F5-674F-43E5-A99E-5410A7BEDA5B}" srcOrd="0" destOrd="0" presId="urn:microsoft.com/office/officeart/2005/8/layout/matrix2"/>
    <dgm:cxn modelId="{73220DD8-D5BB-43F7-86BE-B36EF650C98F}" srcId="{4170CDBF-35DB-4298-B4ED-979583D93715}" destId="{852EA6CB-D815-457E-8C66-0D6A45C4C7D0}" srcOrd="0" destOrd="0" parTransId="{DC6032AA-99D1-4924-996B-3489353877BD}" sibTransId="{1A8D55F2-42E8-46D6-8540-1D13404AA621}"/>
    <dgm:cxn modelId="{59A4A398-FCB4-4737-8D6E-CCB65DB618E9}" type="presOf" srcId="{9DC26E12-3B53-4A26-B7DE-61B37D340BEE}" destId="{CD589766-41FA-4EE3-BABF-11DBF0DBA982}" srcOrd="0" destOrd="0" presId="urn:microsoft.com/office/officeart/2005/8/layout/matrix2"/>
    <dgm:cxn modelId="{BE1978FE-4109-4915-B12E-B1A02BE42730}" type="presOf" srcId="{852EA6CB-D815-457E-8C66-0D6A45C4C7D0}" destId="{948C88B0-9DDF-4568-9596-A11E84A8E2FE}" srcOrd="0" destOrd="0" presId="urn:microsoft.com/office/officeart/2005/8/layout/matrix2"/>
    <dgm:cxn modelId="{9A18B4A0-A7B1-4EE7-807F-67B823D34BAA}" srcId="{4170CDBF-35DB-4298-B4ED-979583D93715}" destId="{9B927F1B-2010-470C-90D2-59C9BF9CFF23}" srcOrd="2" destOrd="0" parTransId="{166A9885-7F52-4BD8-987F-8ED7BE33C394}" sibTransId="{C34B186A-A55A-4A8F-9522-C0153EEBF6F7}"/>
    <dgm:cxn modelId="{B70DD6B7-4DCE-4628-AECB-A301ACCFBAAA}" srcId="{4170CDBF-35DB-4298-B4ED-979583D93715}" destId="{9DC26E12-3B53-4A26-B7DE-61B37D340BEE}" srcOrd="3" destOrd="0" parTransId="{5EF06D0B-8410-438E-86F2-128EF2DB2024}" sibTransId="{EFA5A118-0FB6-45C3-8946-38B605F3D4EB}"/>
    <dgm:cxn modelId="{A7569092-4329-4164-858C-7BBA912EF733}" type="presOf" srcId="{FF8AD3DA-1E6E-4A03-BA73-F3F2C687C86F}" destId="{ED9F594D-E3A9-422F-BD53-CCDC250710EF}" srcOrd="0" destOrd="0" presId="urn:microsoft.com/office/officeart/2005/8/layout/matrix2"/>
    <dgm:cxn modelId="{5ED36FDA-D96E-4CBB-B6C1-6F80CEE158ED}" srcId="{4170CDBF-35DB-4298-B4ED-979583D93715}" destId="{FF8AD3DA-1E6E-4A03-BA73-F3F2C687C86F}" srcOrd="1" destOrd="0" parTransId="{09A6B884-77A9-415D-92DD-886B22E4B8A0}" sibTransId="{AD69938B-67D8-408D-B05C-9F6460FA946C}"/>
    <dgm:cxn modelId="{EF423647-1887-4A5F-A3B3-A65C560564E2}" type="presParOf" srcId="{F19BC6F5-674F-43E5-A99E-5410A7BEDA5B}" destId="{E3BE5A46-4FB6-4076-B852-675686B7C30F}" srcOrd="0" destOrd="0" presId="urn:microsoft.com/office/officeart/2005/8/layout/matrix2"/>
    <dgm:cxn modelId="{CF66F0E6-C3BD-4AE0-BB9E-92DE202E4354}" type="presParOf" srcId="{F19BC6F5-674F-43E5-A99E-5410A7BEDA5B}" destId="{948C88B0-9DDF-4568-9596-A11E84A8E2FE}" srcOrd="1" destOrd="0" presId="urn:microsoft.com/office/officeart/2005/8/layout/matrix2"/>
    <dgm:cxn modelId="{ECCB5499-A221-4F25-AF09-6C12660EB90F}" type="presParOf" srcId="{F19BC6F5-674F-43E5-A99E-5410A7BEDA5B}" destId="{ED9F594D-E3A9-422F-BD53-CCDC250710EF}" srcOrd="2" destOrd="0" presId="urn:microsoft.com/office/officeart/2005/8/layout/matrix2"/>
    <dgm:cxn modelId="{C0F5C38A-5791-463A-B41F-24E0DD3BD7BA}" type="presParOf" srcId="{F19BC6F5-674F-43E5-A99E-5410A7BEDA5B}" destId="{7BDB3931-FB0D-4909-B770-B383C2B670B9}" srcOrd="3" destOrd="0" presId="urn:microsoft.com/office/officeart/2005/8/layout/matrix2"/>
    <dgm:cxn modelId="{3E1791B0-BC5F-4891-A0BD-6DC1286D64AB}" type="presParOf" srcId="{F19BC6F5-674F-43E5-A99E-5410A7BEDA5B}" destId="{CD589766-41FA-4EE3-BABF-11DBF0DBA982}" srcOrd="4" destOrd="0" presId="urn:microsoft.com/office/officeart/2005/8/layout/matrix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8D47A4-C504-4CE6-8965-D87408CF9745}" type="doc">
      <dgm:prSet loTypeId="urn:microsoft.com/office/officeart/2005/8/layout/gear1" loCatId="process" qsTypeId="urn:microsoft.com/office/officeart/2005/8/quickstyle/simple1" qsCatId="simple" csTypeId="urn:microsoft.com/office/officeart/2005/8/colors/accent1_2" csCatId="accent1" phldr="1"/>
      <dgm:spPr/>
    </dgm:pt>
    <dgm:pt modelId="{10CCC9B8-6A98-4610-BD7F-FD3A58B807BA}">
      <dgm:prSet phldrT="[文本]"/>
      <dgm:spPr/>
      <dgm:t>
        <a:bodyPr/>
        <a:lstStyle/>
        <a:p>
          <a:r>
            <a:rPr lang="zh-CN" altLang="en-US" dirty="0" smtClean="0">
              <a:latin typeface="+mn-ea"/>
            </a:rPr>
            <a:t>快速高效、一次成膜</a:t>
          </a:r>
          <a:r>
            <a:rPr lang="en-US" altLang="zh-CN" dirty="0" smtClean="0">
              <a:latin typeface="+mn-ea"/>
            </a:rPr>
            <a:t>200μm</a:t>
          </a:r>
          <a:endParaRPr lang="zh-CN" altLang="en-US" dirty="0"/>
        </a:p>
      </dgm:t>
    </dgm:pt>
    <dgm:pt modelId="{4EAF4A03-53BC-473F-9ABB-06BE557A85C6}" cxnId="{29D8D599-F2B1-4126-945B-B625686125FF}" type="parTrans">
      <dgm:prSet/>
      <dgm:spPr/>
      <dgm:t>
        <a:bodyPr/>
        <a:lstStyle/>
        <a:p>
          <a:endParaRPr lang="zh-CN" altLang="en-US"/>
        </a:p>
      </dgm:t>
    </dgm:pt>
    <dgm:pt modelId="{9611BEE4-5A52-4AD3-975A-A3699D99F94F}" cxnId="{29D8D599-F2B1-4126-945B-B625686125FF}" type="sibTrans">
      <dgm:prSet/>
      <dgm:spPr/>
      <dgm:t>
        <a:bodyPr/>
        <a:lstStyle/>
        <a:p>
          <a:endParaRPr lang="zh-CN" altLang="en-US"/>
        </a:p>
      </dgm:t>
    </dgm:pt>
    <dgm:pt modelId="{5A374A3F-4F0E-47D0-9353-3959CDC02F13}">
      <dgm:prSet phldrT="[文本]"/>
      <dgm:spPr/>
      <dgm:t>
        <a:bodyPr/>
        <a:lstStyle/>
        <a:p>
          <a:r>
            <a:rPr lang="zh-CN" altLang="en-US" dirty="0" smtClean="0">
              <a:latin typeface="+mn-ea"/>
            </a:rPr>
            <a:t>不烘烤</a:t>
          </a:r>
          <a:endParaRPr lang="zh-CN" altLang="en-US" dirty="0"/>
        </a:p>
      </dgm:t>
    </dgm:pt>
    <dgm:pt modelId="{81AF9C4D-4D04-4CF1-A2B1-C13D4E4CEBDB}" cxnId="{1A207519-F44C-4793-8A6A-CD5F032A1D1D}" type="parTrans">
      <dgm:prSet/>
      <dgm:spPr/>
      <dgm:t>
        <a:bodyPr/>
        <a:lstStyle/>
        <a:p>
          <a:endParaRPr lang="zh-CN" altLang="en-US"/>
        </a:p>
      </dgm:t>
    </dgm:pt>
    <dgm:pt modelId="{59F2C42D-3FF1-4F18-9A58-E8A9A4A1C529}" cxnId="{1A207519-F44C-4793-8A6A-CD5F032A1D1D}" type="sibTrans">
      <dgm:prSet/>
      <dgm:spPr/>
      <dgm:t>
        <a:bodyPr/>
        <a:lstStyle/>
        <a:p>
          <a:endParaRPr lang="zh-CN" altLang="en-US"/>
        </a:p>
      </dgm:t>
    </dgm:pt>
    <dgm:pt modelId="{B41F6DDF-EB6A-4D3F-85EC-3A80FBB8F0E9}">
      <dgm:prSet phldrT="[文本]"/>
      <dgm:spPr/>
      <dgm:t>
        <a:bodyPr/>
        <a:lstStyle/>
        <a:p>
          <a:r>
            <a:rPr lang="zh-CN" altLang="en-US" dirty="0" smtClean="0">
              <a:latin typeface="+mn-ea"/>
            </a:rPr>
            <a:t>低</a:t>
          </a:r>
          <a:r>
            <a:rPr lang="en-US" altLang="zh-CN" dirty="0" smtClean="0">
              <a:latin typeface="+mn-ea"/>
            </a:rPr>
            <a:t>VOC</a:t>
          </a:r>
          <a:endParaRPr lang="zh-CN" altLang="en-US" dirty="0"/>
        </a:p>
      </dgm:t>
    </dgm:pt>
    <dgm:pt modelId="{D8DF5EC6-E5FA-4CD1-81CD-7A4CBE542636}" cxnId="{CD4EA54A-DD7B-4ED7-88A2-ABC43EA60449}" type="parTrans">
      <dgm:prSet/>
      <dgm:spPr/>
      <dgm:t>
        <a:bodyPr/>
        <a:lstStyle/>
        <a:p>
          <a:endParaRPr lang="zh-CN" altLang="en-US"/>
        </a:p>
      </dgm:t>
    </dgm:pt>
    <dgm:pt modelId="{31D413EE-8F48-413F-9101-97FF0E2B23FA}" cxnId="{CD4EA54A-DD7B-4ED7-88A2-ABC43EA60449}" type="sibTrans">
      <dgm:prSet/>
      <dgm:spPr/>
      <dgm:t>
        <a:bodyPr/>
        <a:lstStyle/>
        <a:p>
          <a:endParaRPr lang="zh-CN" altLang="en-US"/>
        </a:p>
      </dgm:t>
    </dgm:pt>
    <dgm:pt modelId="{5EE949F2-C2A1-4FC6-B44A-6C4D06941070}" type="pres">
      <dgm:prSet presAssocID="{1A8D47A4-C504-4CE6-8965-D87408CF9745}" presName="composite" presStyleCnt="0">
        <dgm:presLayoutVars>
          <dgm:chMax val="3"/>
          <dgm:animLvl val="lvl"/>
          <dgm:resizeHandles val="exact"/>
        </dgm:presLayoutVars>
      </dgm:prSet>
      <dgm:spPr/>
    </dgm:pt>
    <dgm:pt modelId="{DC9886DB-3859-4C18-B19B-A2FE441452E9}" type="pres">
      <dgm:prSet presAssocID="{10CCC9B8-6A98-4610-BD7F-FD3A58B807BA}" presName="gear1" presStyleLbl="node1" presStyleIdx="0" presStyleCnt="3" custLinFactNeighborX="-76833" custLinFactNeighborY="-9701">
        <dgm:presLayoutVars>
          <dgm:chMax val="1"/>
          <dgm:bulletEnabled val="1"/>
        </dgm:presLayoutVars>
      </dgm:prSet>
      <dgm:spPr/>
      <dgm:t>
        <a:bodyPr/>
        <a:lstStyle/>
        <a:p>
          <a:endParaRPr lang="zh-CN" altLang="en-US"/>
        </a:p>
      </dgm:t>
    </dgm:pt>
    <dgm:pt modelId="{5E9814D7-9668-4926-A47E-7A237DCEA26F}" type="pres">
      <dgm:prSet presAssocID="{10CCC9B8-6A98-4610-BD7F-FD3A58B807BA}" presName="gear1srcNode" presStyleLbl="node1" presStyleIdx="0" presStyleCnt="3"/>
      <dgm:spPr/>
    </dgm:pt>
    <dgm:pt modelId="{2E45F7E1-9886-4B38-A7A0-9E64D7B1EC26}" type="pres">
      <dgm:prSet presAssocID="{10CCC9B8-6A98-4610-BD7F-FD3A58B807BA}" presName="gear1dstNode" presStyleLbl="node1" presStyleIdx="0" presStyleCnt="3"/>
      <dgm:spPr/>
    </dgm:pt>
    <dgm:pt modelId="{55758599-3F2F-4667-A82B-7B7B3A7A4415}" type="pres">
      <dgm:prSet presAssocID="{5A374A3F-4F0E-47D0-9353-3959CDC02F13}" presName="gear2" presStyleLbl="node1" presStyleIdx="1" presStyleCnt="3" custLinFactX="-5647" custLinFactNeighborX="-100000" custLinFactNeighborY="-9604">
        <dgm:presLayoutVars>
          <dgm:chMax val="1"/>
          <dgm:bulletEnabled val="1"/>
        </dgm:presLayoutVars>
      </dgm:prSet>
      <dgm:spPr/>
      <dgm:t>
        <a:bodyPr/>
        <a:lstStyle/>
        <a:p>
          <a:endParaRPr lang="zh-CN" altLang="en-US"/>
        </a:p>
      </dgm:t>
    </dgm:pt>
    <dgm:pt modelId="{3CD6D120-F476-45FB-83C5-B7F69CC7B1EE}" type="pres">
      <dgm:prSet presAssocID="{5A374A3F-4F0E-47D0-9353-3959CDC02F13}" presName="gear2srcNode" presStyleLbl="node1" presStyleIdx="1" presStyleCnt="3"/>
      <dgm:spPr/>
    </dgm:pt>
    <dgm:pt modelId="{4C0A1EB8-D349-4809-A605-CEA1500C7008}" type="pres">
      <dgm:prSet presAssocID="{5A374A3F-4F0E-47D0-9353-3959CDC02F13}" presName="gear2dstNode" presStyleLbl="node1" presStyleIdx="1" presStyleCnt="3"/>
      <dgm:spPr/>
    </dgm:pt>
    <dgm:pt modelId="{CDF8263A-B36D-4299-9663-119801A21FD7}" type="pres">
      <dgm:prSet presAssocID="{B41F6DDF-EB6A-4D3F-85EC-3A80FBB8F0E9}" presName="gear3" presStyleLbl="node1" presStyleIdx="2" presStyleCnt="3"/>
      <dgm:spPr/>
      <dgm:t>
        <a:bodyPr/>
        <a:lstStyle/>
        <a:p>
          <a:endParaRPr lang="zh-CN" altLang="en-US"/>
        </a:p>
      </dgm:t>
    </dgm:pt>
    <dgm:pt modelId="{FD09E549-4618-4F4D-95B0-9744A9D9BAD7}" type="pres">
      <dgm:prSet presAssocID="{B41F6DDF-EB6A-4D3F-85EC-3A80FBB8F0E9}" presName="gear3tx" presStyleLbl="node1" presStyleIdx="2" presStyleCnt="3">
        <dgm:presLayoutVars>
          <dgm:chMax val="1"/>
          <dgm:bulletEnabled val="1"/>
        </dgm:presLayoutVars>
      </dgm:prSet>
      <dgm:spPr/>
      <dgm:t>
        <a:bodyPr/>
        <a:lstStyle/>
        <a:p>
          <a:endParaRPr lang="zh-CN" altLang="en-US"/>
        </a:p>
      </dgm:t>
    </dgm:pt>
    <dgm:pt modelId="{5EEB18B1-6741-446E-8FD5-804AAC960545}" type="pres">
      <dgm:prSet presAssocID="{B41F6DDF-EB6A-4D3F-85EC-3A80FBB8F0E9}" presName="gear3srcNode" presStyleLbl="node1" presStyleIdx="2" presStyleCnt="3"/>
      <dgm:spPr/>
    </dgm:pt>
    <dgm:pt modelId="{CA2DE9FF-741E-418C-A619-BBAE7B642C0F}" type="pres">
      <dgm:prSet presAssocID="{B41F6DDF-EB6A-4D3F-85EC-3A80FBB8F0E9}" presName="gear3dstNode" presStyleLbl="node1" presStyleIdx="2" presStyleCnt="3"/>
      <dgm:spPr/>
    </dgm:pt>
    <dgm:pt modelId="{F473FEFB-B67D-4577-B9CA-05F02D59DBC3}" type="pres">
      <dgm:prSet presAssocID="{9611BEE4-5A52-4AD3-975A-A3699D99F94F}" presName="connector1" presStyleLbl="sibTrans2D1" presStyleIdx="0" presStyleCnt="3" custLinFactNeighborX="-60027" custLinFactNeighborY="-5457"/>
      <dgm:spPr/>
    </dgm:pt>
    <dgm:pt modelId="{4EDBE7B8-FC23-4CE0-A2DB-95E544BE664B}" type="pres">
      <dgm:prSet presAssocID="{59F2C42D-3FF1-4F18-9A58-E8A9A4A1C529}" presName="connector2" presStyleLbl="sibTrans2D1" presStyleIdx="1" presStyleCnt="3" custLinFactNeighborX="-82617" custLinFactNeighborY="-7510"/>
      <dgm:spPr/>
    </dgm:pt>
    <dgm:pt modelId="{B5B4595E-29A1-473B-929B-6B703B8C78AB}" type="pres">
      <dgm:prSet presAssocID="{31D413EE-8F48-413F-9101-97FF0E2B23FA}" presName="connector3" presStyleLbl="sibTrans2D1" presStyleIdx="2" presStyleCnt="3"/>
      <dgm:spPr/>
    </dgm:pt>
  </dgm:ptLst>
  <dgm:cxnLst>
    <dgm:cxn modelId="{40612F51-2E9F-40CC-BA50-33F8B00E1F37}" type="presOf" srcId="{5A374A3F-4F0E-47D0-9353-3959CDC02F13}" destId="{55758599-3F2F-4667-A82B-7B7B3A7A4415}" srcOrd="0" destOrd="0" presId="urn:microsoft.com/office/officeart/2005/8/layout/gear1"/>
    <dgm:cxn modelId="{904FFB77-ECBE-4D8D-9A3C-A6E3F69533B4}" type="presOf" srcId="{31D413EE-8F48-413F-9101-97FF0E2B23FA}" destId="{B5B4595E-29A1-473B-929B-6B703B8C78AB}" srcOrd="0" destOrd="0" presId="urn:microsoft.com/office/officeart/2005/8/layout/gear1"/>
    <dgm:cxn modelId="{A8D0F93C-D2F7-4459-9D19-EB67F10A12BC}" type="presOf" srcId="{5A374A3F-4F0E-47D0-9353-3959CDC02F13}" destId="{4C0A1EB8-D349-4809-A605-CEA1500C7008}" srcOrd="2" destOrd="0" presId="urn:microsoft.com/office/officeart/2005/8/layout/gear1"/>
    <dgm:cxn modelId="{50584E5B-FA6E-432D-8180-242EA7A8F28A}" type="presOf" srcId="{10CCC9B8-6A98-4610-BD7F-FD3A58B807BA}" destId="{5E9814D7-9668-4926-A47E-7A237DCEA26F}" srcOrd="1" destOrd="0" presId="urn:microsoft.com/office/officeart/2005/8/layout/gear1"/>
    <dgm:cxn modelId="{8C103F2D-4176-4639-8A3C-CDE752C0573D}" type="presOf" srcId="{B41F6DDF-EB6A-4D3F-85EC-3A80FBB8F0E9}" destId="{5EEB18B1-6741-446E-8FD5-804AAC960545}" srcOrd="2" destOrd="0" presId="urn:microsoft.com/office/officeart/2005/8/layout/gear1"/>
    <dgm:cxn modelId="{4D2E7E5B-3902-4B67-9584-3FC3EE5816EC}" type="presOf" srcId="{10CCC9B8-6A98-4610-BD7F-FD3A58B807BA}" destId="{DC9886DB-3859-4C18-B19B-A2FE441452E9}" srcOrd="0" destOrd="0" presId="urn:microsoft.com/office/officeart/2005/8/layout/gear1"/>
    <dgm:cxn modelId="{D0926E2F-E2BE-4386-B8E9-C90430653070}" type="presOf" srcId="{B41F6DDF-EB6A-4D3F-85EC-3A80FBB8F0E9}" destId="{FD09E549-4618-4F4D-95B0-9744A9D9BAD7}" srcOrd="1" destOrd="0" presId="urn:microsoft.com/office/officeart/2005/8/layout/gear1"/>
    <dgm:cxn modelId="{C8712E10-0E9F-44EB-A4C3-F4B872D88EF9}" type="presOf" srcId="{B41F6DDF-EB6A-4D3F-85EC-3A80FBB8F0E9}" destId="{CDF8263A-B36D-4299-9663-119801A21FD7}" srcOrd="0" destOrd="0" presId="urn:microsoft.com/office/officeart/2005/8/layout/gear1"/>
    <dgm:cxn modelId="{CD4EA54A-DD7B-4ED7-88A2-ABC43EA60449}" srcId="{1A8D47A4-C504-4CE6-8965-D87408CF9745}" destId="{B41F6DDF-EB6A-4D3F-85EC-3A80FBB8F0E9}" srcOrd="2" destOrd="0" parTransId="{D8DF5EC6-E5FA-4CD1-81CD-7A4CBE542636}" sibTransId="{31D413EE-8F48-413F-9101-97FF0E2B23FA}"/>
    <dgm:cxn modelId="{1A207519-F44C-4793-8A6A-CD5F032A1D1D}" srcId="{1A8D47A4-C504-4CE6-8965-D87408CF9745}" destId="{5A374A3F-4F0E-47D0-9353-3959CDC02F13}" srcOrd="1" destOrd="0" parTransId="{81AF9C4D-4D04-4CF1-A2B1-C13D4E4CEBDB}" sibTransId="{59F2C42D-3FF1-4F18-9A58-E8A9A4A1C529}"/>
    <dgm:cxn modelId="{29D8D599-F2B1-4126-945B-B625686125FF}" srcId="{1A8D47A4-C504-4CE6-8965-D87408CF9745}" destId="{10CCC9B8-6A98-4610-BD7F-FD3A58B807BA}" srcOrd="0" destOrd="0" parTransId="{4EAF4A03-53BC-473F-9ABB-06BE557A85C6}" sibTransId="{9611BEE4-5A52-4AD3-975A-A3699D99F94F}"/>
    <dgm:cxn modelId="{70111629-DDDE-49E8-92B3-90BFED85A123}" type="presOf" srcId="{59F2C42D-3FF1-4F18-9A58-E8A9A4A1C529}" destId="{4EDBE7B8-FC23-4CE0-A2DB-95E544BE664B}" srcOrd="0" destOrd="0" presId="urn:microsoft.com/office/officeart/2005/8/layout/gear1"/>
    <dgm:cxn modelId="{7FECF783-73D0-4717-BBDD-E7686F6A677C}" type="presOf" srcId="{1A8D47A4-C504-4CE6-8965-D87408CF9745}" destId="{5EE949F2-C2A1-4FC6-B44A-6C4D06941070}" srcOrd="0" destOrd="0" presId="urn:microsoft.com/office/officeart/2005/8/layout/gear1"/>
    <dgm:cxn modelId="{CE03F39A-881D-4FDF-A3EB-5626B0C8A550}" type="presOf" srcId="{10CCC9B8-6A98-4610-BD7F-FD3A58B807BA}" destId="{2E45F7E1-9886-4B38-A7A0-9E64D7B1EC26}" srcOrd="2" destOrd="0" presId="urn:microsoft.com/office/officeart/2005/8/layout/gear1"/>
    <dgm:cxn modelId="{A0B5B75C-B965-4F5C-B087-F8087EF43EC2}" type="presOf" srcId="{5A374A3F-4F0E-47D0-9353-3959CDC02F13}" destId="{3CD6D120-F476-45FB-83C5-B7F69CC7B1EE}" srcOrd="1" destOrd="0" presId="urn:microsoft.com/office/officeart/2005/8/layout/gear1"/>
    <dgm:cxn modelId="{F63283A4-E44F-4C49-97E6-F2CFD131872B}" type="presOf" srcId="{9611BEE4-5A52-4AD3-975A-A3699D99F94F}" destId="{F473FEFB-B67D-4577-B9CA-05F02D59DBC3}" srcOrd="0" destOrd="0" presId="urn:microsoft.com/office/officeart/2005/8/layout/gear1"/>
    <dgm:cxn modelId="{7CD9E325-9736-4483-B337-1254DF97228F}" type="presOf" srcId="{B41F6DDF-EB6A-4D3F-85EC-3A80FBB8F0E9}" destId="{CA2DE9FF-741E-418C-A619-BBAE7B642C0F}" srcOrd="3" destOrd="0" presId="urn:microsoft.com/office/officeart/2005/8/layout/gear1"/>
    <dgm:cxn modelId="{86FAAB05-B4E1-469F-9250-6BB9E4ECF294}" type="presParOf" srcId="{5EE949F2-C2A1-4FC6-B44A-6C4D06941070}" destId="{DC9886DB-3859-4C18-B19B-A2FE441452E9}" srcOrd="0" destOrd="0" presId="urn:microsoft.com/office/officeart/2005/8/layout/gear1"/>
    <dgm:cxn modelId="{F8AEDAE1-4683-4115-9B24-3BC2043F279F}" type="presParOf" srcId="{5EE949F2-C2A1-4FC6-B44A-6C4D06941070}" destId="{5E9814D7-9668-4926-A47E-7A237DCEA26F}" srcOrd="1" destOrd="0" presId="urn:microsoft.com/office/officeart/2005/8/layout/gear1"/>
    <dgm:cxn modelId="{D5A43768-1B37-4865-AE43-BF0AF4B29F08}" type="presParOf" srcId="{5EE949F2-C2A1-4FC6-B44A-6C4D06941070}" destId="{2E45F7E1-9886-4B38-A7A0-9E64D7B1EC26}" srcOrd="2" destOrd="0" presId="urn:microsoft.com/office/officeart/2005/8/layout/gear1"/>
    <dgm:cxn modelId="{FAE1C387-3C2D-4AE4-9581-566446AB9348}" type="presParOf" srcId="{5EE949F2-C2A1-4FC6-B44A-6C4D06941070}" destId="{55758599-3F2F-4667-A82B-7B7B3A7A4415}" srcOrd="3" destOrd="0" presId="urn:microsoft.com/office/officeart/2005/8/layout/gear1"/>
    <dgm:cxn modelId="{35A8271D-50B3-4BA4-B490-8D37C79F0012}" type="presParOf" srcId="{5EE949F2-C2A1-4FC6-B44A-6C4D06941070}" destId="{3CD6D120-F476-45FB-83C5-B7F69CC7B1EE}" srcOrd="4" destOrd="0" presId="urn:microsoft.com/office/officeart/2005/8/layout/gear1"/>
    <dgm:cxn modelId="{4F8E5D18-0A59-47D9-8B79-86CB0D3D0598}" type="presParOf" srcId="{5EE949F2-C2A1-4FC6-B44A-6C4D06941070}" destId="{4C0A1EB8-D349-4809-A605-CEA1500C7008}" srcOrd="5" destOrd="0" presId="urn:microsoft.com/office/officeart/2005/8/layout/gear1"/>
    <dgm:cxn modelId="{A774D0D4-A1F2-4607-B5FE-32211A1C5BB0}" type="presParOf" srcId="{5EE949F2-C2A1-4FC6-B44A-6C4D06941070}" destId="{CDF8263A-B36D-4299-9663-119801A21FD7}" srcOrd="6" destOrd="0" presId="urn:microsoft.com/office/officeart/2005/8/layout/gear1"/>
    <dgm:cxn modelId="{F5263AC2-837B-45C9-A8BA-A3CE98405FA8}" type="presParOf" srcId="{5EE949F2-C2A1-4FC6-B44A-6C4D06941070}" destId="{FD09E549-4618-4F4D-95B0-9744A9D9BAD7}" srcOrd="7" destOrd="0" presId="urn:microsoft.com/office/officeart/2005/8/layout/gear1"/>
    <dgm:cxn modelId="{5E50BE1C-6D9F-4CC1-870D-47B8D7742795}" type="presParOf" srcId="{5EE949F2-C2A1-4FC6-B44A-6C4D06941070}" destId="{5EEB18B1-6741-446E-8FD5-804AAC960545}" srcOrd="8" destOrd="0" presId="urn:microsoft.com/office/officeart/2005/8/layout/gear1"/>
    <dgm:cxn modelId="{9999F515-A27B-4790-962A-87ACDA322B71}" type="presParOf" srcId="{5EE949F2-C2A1-4FC6-B44A-6C4D06941070}" destId="{CA2DE9FF-741E-418C-A619-BBAE7B642C0F}" srcOrd="9" destOrd="0" presId="urn:microsoft.com/office/officeart/2005/8/layout/gear1"/>
    <dgm:cxn modelId="{AC7E0F9E-CD39-45F1-955C-BAA389A934E7}" type="presParOf" srcId="{5EE949F2-C2A1-4FC6-B44A-6C4D06941070}" destId="{F473FEFB-B67D-4577-B9CA-05F02D59DBC3}" srcOrd="10" destOrd="0" presId="urn:microsoft.com/office/officeart/2005/8/layout/gear1"/>
    <dgm:cxn modelId="{DD9E8851-8421-4CBE-90C2-FF182504D065}" type="presParOf" srcId="{5EE949F2-C2A1-4FC6-B44A-6C4D06941070}" destId="{4EDBE7B8-FC23-4CE0-A2DB-95E544BE664B}" srcOrd="11" destOrd="0" presId="urn:microsoft.com/office/officeart/2005/8/layout/gear1"/>
    <dgm:cxn modelId="{D8FE7183-B262-47FE-8D6A-CFB081082AD8}" type="presParOf" srcId="{5EE949F2-C2A1-4FC6-B44A-6C4D06941070}" destId="{B5B4595E-29A1-473B-929B-6B703B8C78AB}" srcOrd="12" destOrd="0" presId="urn:microsoft.com/office/officeart/2005/8/layout/gear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592032" cy="1592032"/>
        <a:chOff x="0" y="0"/>
        <a:chExt cx="1592032" cy="1592032"/>
      </a:xfrm>
    </dsp:grpSpPr>
    <dsp:sp modelId="{E3BE5A46-4FB6-4076-B852-675686B7C30F}">
      <dsp:nvSpPr>
        <dsp:cNvPr id="3" name="十字箭头 2"/>
        <dsp:cNvSpPr/>
      </dsp:nvSpPr>
      <dsp:spPr bwMode="white">
        <a:xfrm>
          <a:off x="1580206" y="0"/>
          <a:ext cx="1592032" cy="1592032"/>
        </a:xfrm>
        <a:prstGeom prst="quadArrow">
          <a:avLst>
            <a:gd name="adj1" fmla="val 2000"/>
            <a:gd name="adj2" fmla="val 4000"/>
            <a:gd name="adj3" fmla="val 5000"/>
          </a:avLst>
        </a:prstGeom>
        <a:sp3d z="-152400" extrusionH="63500" prstMaterial="matte">
          <a:bevelT w="144450" h="6350" prst="relaxedInset"/>
          <a:contourClr>
            <a:schemeClr val="bg1"/>
          </a:contourClr>
        </a:sp3d>
      </dsp:spPr>
      <dsp:style>
        <a:lnRef idx="0">
          <a:schemeClr val="dk1"/>
        </a:lnRef>
        <a:fillRef idx="3">
          <a:schemeClr val="accent6">
            <a:tint val="40000"/>
          </a:schemeClr>
        </a:fillRef>
        <a:effectRef idx="0">
          <a:scrgbClr r="0" g="0" b="0"/>
        </a:effectRef>
        <a:fontRef idx="minor"/>
      </dsp:style>
      <dsp:txXfrm>
        <a:off x="1580206" y="0"/>
        <a:ext cx="1592032" cy="1592032"/>
      </dsp:txXfrm>
    </dsp:sp>
    <dsp:sp modelId="{948C88B0-9DDF-4568-9596-A11E84A8E2FE}">
      <dsp:nvSpPr>
        <dsp:cNvPr id="4" name="圆角矩形 3"/>
        <dsp:cNvSpPr/>
      </dsp:nvSpPr>
      <dsp:spPr bwMode="white">
        <a:xfrm>
          <a:off x="1683688" y="103482"/>
          <a:ext cx="636813" cy="636813"/>
        </a:xfrm>
        <a:prstGeom prst="roundRect">
          <a:avLst/>
        </a:prstGeom>
        <a:solidFill>
          <a:srgbClr val="FFC000"/>
        </a:solidFill>
        <a:ln>
          <a:solidFill>
            <a:srgbClr val="FFFF00"/>
          </a:solidFill>
        </a:ln>
        <a:sp3d prstMaterial="plastic">
          <a:bevelT w="127000" h="25400" prst="relaxedInset"/>
        </a:sp3d>
      </dsp:spPr>
      <dsp:style>
        <a:lnRef idx="0">
          <a:schemeClr val="lt1"/>
        </a:lnRef>
        <a:fillRef idx="3">
          <a:schemeClr val="accent6">
            <a:shade val="80000"/>
            <a:hueOff val="0"/>
            <a:satOff val="0"/>
            <a:lumOff val="0"/>
            <a:alpha val="100000"/>
          </a:schemeClr>
        </a:fillRef>
        <a:effectRef idx="2">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latin typeface="Microsoft JhengHei UI" panose="020B0604030504040204" pitchFamily="34" charset="-120"/>
              <a:ea typeface="Microsoft JhengHei UI" panose="020B0604030504040204" pitchFamily="34" charset="-120"/>
            </a:rPr>
            <a:t>环保</a:t>
          </a:r>
        </a:p>
      </dsp:txBody>
      <dsp:txXfrm>
        <a:off x="1683688" y="103482"/>
        <a:ext cx="636813" cy="636813"/>
      </dsp:txXfrm>
    </dsp:sp>
    <dsp:sp modelId="{ED9F594D-E3A9-422F-BD53-CCDC250710EF}">
      <dsp:nvSpPr>
        <dsp:cNvPr id="5" name="圆角矩形 4"/>
        <dsp:cNvSpPr/>
      </dsp:nvSpPr>
      <dsp:spPr bwMode="white">
        <a:xfrm>
          <a:off x="2431943" y="103482"/>
          <a:ext cx="636813" cy="636813"/>
        </a:xfrm>
        <a:prstGeom prst="roundRect">
          <a:avLst/>
        </a:prstGeom>
        <a:solidFill>
          <a:srgbClr val="92D050"/>
        </a:solidFill>
        <a:sp3d prstMaterial="plastic">
          <a:bevelT w="127000" h="25400" prst="relaxedInset"/>
        </a:sp3d>
      </dsp:spPr>
      <dsp:style>
        <a:lnRef idx="0">
          <a:schemeClr val="lt1"/>
        </a:lnRef>
        <a:fillRef idx="3">
          <a:schemeClr val="accent6">
            <a:shade val="80000"/>
            <a:hueOff val="40000"/>
            <a:satOff val="4444"/>
            <a:lumOff val="7059"/>
            <a:alpha val="100000"/>
          </a:schemeClr>
        </a:fillRef>
        <a:effectRef idx="2">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latin typeface="Microsoft JhengHei UI" panose="020B0604030504040204" pitchFamily="34" charset="-120"/>
              <a:ea typeface="Microsoft JhengHei UI" panose="020B0604030504040204" pitchFamily="34" charset="-120"/>
            </a:rPr>
            <a:t>能耗</a:t>
          </a:r>
        </a:p>
      </dsp:txBody>
      <dsp:txXfrm>
        <a:off x="2431943" y="103482"/>
        <a:ext cx="636813" cy="636813"/>
      </dsp:txXfrm>
    </dsp:sp>
    <dsp:sp modelId="{7BDB3931-FB0D-4909-B770-B383C2B670B9}">
      <dsp:nvSpPr>
        <dsp:cNvPr id="6" name="圆角矩形 5"/>
        <dsp:cNvSpPr/>
      </dsp:nvSpPr>
      <dsp:spPr bwMode="white">
        <a:xfrm>
          <a:off x="1683688" y="851737"/>
          <a:ext cx="636813" cy="636813"/>
        </a:xfrm>
        <a:prstGeom prst="roundRect">
          <a:avLst/>
        </a:prstGeom>
        <a:solidFill>
          <a:schemeClr val="accent1">
            <a:lumMod val="40000"/>
            <a:lumOff val="60000"/>
          </a:schemeClr>
        </a:solidFill>
        <a:sp3d prstMaterial="plastic">
          <a:bevelT w="127000" h="25400" prst="relaxedInset"/>
        </a:sp3d>
      </dsp:spPr>
      <dsp:style>
        <a:lnRef idx="0">
          <a:schemeClr val="lt1"/>
        </a:lnRef>
        <a:fillRef idx="3">
          <a:schemeClr val="accent6">
            <a:shade val="80000"/>
            <a:hueOff val="80000"/>
            <a:satOff val="8889"/>
            <a:lumOff val="14118"/>
            <a:alpha val="100000"/>
          </a:schemeClr>
        </a:fillRef>
        <a:effectRef idx="2">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latin typeface="Microsoft JhengHei UI" panose="020B0604030504040204" pitchFamily="34" charset="-120"/>
              <a:ea typeface="Microsoft JhengHei UI" panose="020B0604030504040204" pitchFamily="34" charset="-120"/>
            </a:rPr>
            <a:t>成本</a:t>
          </a:r>
        </a:p>
      </dsp:txBody>
      <dsp:txXfrm>
        <a:off x="1683688" y="851737"/>
        <a:ext cx="636813" cy="636813"/>
      </dsp:txXfrm>
    </dsp:sp>
    <dsp:sp modelId="{CD589766-41FA-4EE3-BABF-11DBF0DBA982}">
      <dsp:nvSpPr>
        <dsp:cNvPr id="7" name="圆角矩形 6"/>
        <dsp:cNvSpPr/>
      </dsp:nvSpPr>
      <dsp:spPr bwMode="white">
        <a:xfrm>
          <a:off x="2431943" y="851737"/>
          <a:ext cx="636813" cy="636813"/>
        </a:xfrm>
        <a:prstGeom prst="roundRect">
          <a:avLst/>
        </a:prstGeom>
        <a:solidFill>
          <a:srgbClr val="FF0000"/>
        </a:solidFill>
        <a:sp3d prstMaterial="plastic">
          <a:bevelT w="127000" h="25400" prst="relaxedInset"/>
        </a:sp3d>
      </dsp:spPr>
      <dsp:style>
        <a:lnRef idx="0">
          <a:schemeClr val="lt1"/>
        </a:lnRef>
        <a:fillRef idx="3">
          <a:schemeClr val="accent6">
            <a:shade val="80000"/>
            <a:hueOff val="120000"/>
            <a:satOff val="13333"/>
            <a:lumOff val="21176"/>
            <a:alpha val="100000"/>
          </a:schemeClr>
        </a:fillRef>
        <a:effectRef idx="2">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latin typeface="Microsoft JhengHei UI" panose="020B0604030504040204" pitchFamily="34" charset="-120"/>
              <a:ea typeface="Microsoft JhengHei UI" panose="020B0604030504040204" pitchFamily="34" charset="-120"/>
            </a:rPr>
            <a:t>效率</a:t>
          </a:r>
          <a:endParaRPr lang="zh-CN" altLang="en-US" sz="2200" b="1" dirty="0">
            <a:latin typeface="Microsoft JhengHei UI" panose="020B0604030504040204" pitchFamily="34" charset="-120"/>
            <a:ea typeface="Microsoft JhengHei UI" panose="020B0604030504040204" pitchFamily="34" charset="-120"/>
          </a:endParaRPr>
        </a:p>
      </dsp:txBody>
      <dsp:txXfrm>
        <a:off x="2431943" y="851737"/>
        <a:ext cx="636813" cy="636813"/>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097213" cy="3097213"/>
        <a:chOff x="0" y="0"/>
        <a:chExt cx="3097213" cy="3097213"/>
      </a:xfrm>
    </dsp:grpSpPr>
    <dsp:sp modelId="{DC9886DB-3859-4C18-B19B-A2FE441452E9}">
      <dsp:nvSpPr>
        <dsp:cNvPr id="3" name="形状 2"/>
        <dsp:cNvSpPr/>
      </dsp:nvSpPr>
      <dsp:spPr bwMode="white">
        <a:xfrm>
          <a:off x="2108983" y="1228493"/>
          <a:ext cx="1703467" cy="1703467"/>
        </a:xfrm>
        <a:prstGeom prst="gear9">
          <a:avLst/>
        </a:prstGeom>
      </dsp:spPr>
      <dsp:style>
        <a:lnRef idx="2">
          <a:schemeClr val="lt1"/>
        </a:lnRef>
        <a:fillRef idx="1">
          <a:schemeClr val="accent1"/>
        </a:fillRef>
        <a:effectRef idx="0">
          <a:scrgbClr r="0" g="0" b="0"/>
        </a:effectRef>
        <a:fontRef idx="minor">
          <a:schemeClr val="lt1"/>
        </a:fontRef>
      </dsp:style>
      <dsp:txBody>
        <a:bodyPr lIns="21590" tIns="21590" rIns="21590" bIns="21590" anchor="ctr"/>
        <a:lstStyle>
          <a:lvl1pPr algn="ctr">
            <a:defRPr sz="1700"/>
          </a:lvl1pPr>
          <a:lvl2pPr marL="114300" indent="-114300" algn="ctr">
            <a:defRPr sz="1300"/>
          </a:lvl2pPr>
          <a:lvl3pPr marL="228600" indent="-114300" algn="ctr">
            <a:defRPr sz="1300"/>
          </a:lvl3pPr>
          <a:lvl4pPr marL="342900" indent="-114300" algn="ctr">
            <a:defRPr sz="1300"/>
          </a:lvl4pPr>
          <a:lvl5pPr marL="457200" indent="-114300" algn="ctr">
            <a:defRPr sz="1300"/>
          </a:lvl5pPr>
          <a:lvl6pPr marL="571500" indent="-114300" algn="ctr">
            <a:defRPr sz="1300"/>
          </a:lvl6pPr>
          <a:lvl7pPr marL="685800" indent="-114300" algn="ctr">
            <a:defRPr sz="1300"/>
          </a:lvl7pPr>
          <a:lvl8pPr marL="800100" indent="-114300" algn="ctr">
            <a:defRPr sz="1300"/>
          </a:lvl8pPr>
          <a:lvl9pPr marL="914400" indent="-114300" algn="ctr">
            <a:defRPr sz="1300"/>
          </a:lvl9pPr>
        </a:lstStyle>
        <a:p>
          <a:pPr lvl="0">
            <a:lnSpc>
              <a:spcPct val="100000"/>
            </a:lnSpc>
            <a:spcBef>
              <a:spcPct val="0"/>
            </a:spcBef>
            <a:spcAft>
              <a:spcPct val="35000"/>
            </a:spcAft>
          </a:pPr>
          <a:r>
            <a:rPr lang="zh-CN" altLang="en-US" dirty="0" smtClean="0">
              <a:latin typeface="+mn-ea"/>
            </a:rPr>
            <a:t>快速高效、一次成膜</a:t>
          </a:r>
          <a:r>
            <a:rPr lang="en-US" altLang="zh-CN" dirty="0" smtClean="0">
              <a:latin typeface="+mn-ea"/>
            </a:rPr>
            <a:t>200μm</a:t>
          </a:r>
          <a:endParaRPr lang="zh-CN" altLang="en-US" dirty="0"/>
        </a:p>
      </dsp:txBody>
      <dsp:txXfrm>
        <a:off x="2108983" y="1228493"/>
        <a:ext cx="1703467" cy="1703467"/>
      </dsp:txXfrm>
    </dsp:sp>
    <dsp:sp modelId="{55758599-3F2F-4667-A82B-7B7B3A7A4415}">
      <dsp:nvSpPr>
        <dsp:cNvPr id="6" name="形状 5"/>
        <dsp:cNvSpPr/>
      </dsp:nvSpPr>
      <dsp:spPr bwMode="white">
        <a:xfrm>
          <a:off x="1117855" y="872126"/>
          <a:ext cx="1238885" cy="1238885"/>
        </a:xfrm>
        <a:prstGeom prst="gear6">
          <a:avLst/>
        </a:prstGeom>
      </dsp:spPr>
      <dsp:style>
        <a:lnRef idx="2">
          <a:schemeClr val="lt1"/>
        </a:lnRef>
        <a:fillRef idx="1">
          <a:schemeClr val="accent1"/>
        </a:fillRef>
        <a:effectRef idx="0">
          <a:scrgbClr r="0" g="0" b="0"/>
        </a:effectRef>
        <a:fontRef idx="minor">
          <a:schemeClr val="lt1"/>
        </a:fontRef>
      </dsp:style>
      <dsp:txBody>
        <a:bodyPr lIns="21590" tIns="21590" rIns="21590" bIns="21590" anchor="ctr"/>
        <a:lstStyle>
          <a:lvl1pPr algn="ctr">
            <a:defRPr sz="1700"/>
          </a:lvl1pPr>
          <a:lvl2pPr marL="114300" indent="-114300" algn="ctr">
            <a:defRPr sz="1300"/>
          </a:lvl2pPr>
          <a:lvl3pPr marL="228600" indent="-114300" algn="ctr">
            <a:defRPr sz="1300"/>
          </a:lvl3pPr>
          <a:lvl4pPr marL="342900" indent="-114300" algn="ctr">
            <a:defRPr sz="1300"/>
          </a:lvl4pPr>
          <a:lvl5pPr marL="457200" indent="-114300" algn="ctr">
            <a:defRPr sz="1300"/>
          </a:lvl5pPr>
          <a:lvl6pPr marL="571500" indent="-114300" algn="ctr">
            <a:defRPr sz="1300"/>
          </a:lvl6pPr>
          <a:lvl7pPr marL="685800" indent="-114300" algn="ctr">
            <a:defRPr sz="1300"/>
          </a:lvl7pPr>
          <a:lvl8pPr marL="800100" indent="-114300" algn="ctr">
            <a:defRPr sz="1300"/>
          </a:lvl8pPr>
          <a:lvl9pPr marL="914400" indent="-114300" algn="ctr">
            <a:defRPr sz="1300"/>
          </a:lvl9pPr>
        </a:lstStyle>
        <a:p>
          <a:pPr lvl="0">
            <a:lnSpc>
              <a:spcPct val="100000"/>
            </a:lnSpc>
            <a:spcBef>
              <a:spcPct val="0"/>
            </a:spcBef>
            <a:spcAft>
              <a:spcPct val="35000"/>
            </a:spcAft>
          </a:pPr>
          <a:r>
            <a:rPr lang="zh-CN" altLang="en-US" dirty="0" smtClean="0">
              <a:latin typeface="+mn-ea"/>
            </a:rPr>
            <a:t>不烘烤</a:t>
          </a:r>
          <a:endParaRPr lang="zh-CN" altLang="en-US" dirty="0"/>
        </a:p>
      </dsp:txBody>
      <dsp:txXfrm>
        <a:off x="1117855" y="872126"/>
        <a:ext cx="1238885" cy="1238885"/>
      </dsp:txXfrm>
    </dsp:sp>
    <dsp:sp modelId="{CDF8263A-B36D-4299-9663-119801A21FD7}">
      <dsp:nvSpPr>
        <dsp:cNvPr id="9" name="形状 8"/>
        <dsp:cNvSpPr/>
      </dsp:nvSpPr>
      <dsp:spPr bwMode="white">
        <a:xfrm rot="-900000">
          <a:off x="3120602" y="136404"/>
          <a:ext cx="1213855" cy="1213855"/>
        </a:xfrm>
        <a:prstGeom prst="gear6">
          <a:avLst/>
        </a:prstGeom>
      </dsp:spPr>
      <dsp:style>
        <a:lnRef idx="2">
          <a:schemeClr val="lt1"/>
        </a:lnRef>
        <a:fillRef idx="1">
          <a:schemeClr val="accent1"/>
        </a:fillRef>
        <a:effectRef idx="0">
          <a:scrgbClr r="0" g="0" b="0"/>
        </a:effectRef>
        <a:fontRef idx="minor">
          <a:schemeClr val="lt1"/>
        </a:fontRef>
      </dsp:style>
      <dsp:txBody>
        <a:bodyPr lIns="21590" tIns="21590" rIns="21590" bIns="21590" anchor="ctr"/>
        <a:lstStyle>
          <a:lvl1pPr algn="ctr">
            <a:defRPr sz="1700"/>
          </a:lvl1pPr>
          <a:lvl2pPr marL="114300" indent="-114300" algn="ctr">
            <a:defRPr sz="1300"/>
          </a:lvl2pPr>
          <a:lvl3pPr marL="228600" indent="-114300" algn="ctr">
            <a:defRPr sz="1300"/>
          </a:lvl3pPr>
          <a:lvl4pPr marL="342900" indent="-114300" algn="ctr">
            <a:defRPr sz="1300"/>
          </a:lvl4pPr>
          <a:lvl5pPr marL="457200" indent="-114300" algn="ctr">
            <a:defRPr sz="1300"/>
          </a:lvl5pPr>
          <a:lvl6pPr marL="571500" indent="-114300" algn="ctr">
            <a:defRPr sz="1300"/>
          </a:lvl6pPr>
          <a:lvl7pPr marL="685800" indent="-114300" algn="ctr">
            <a:defRPr sz="1300"/>
          </a:lvl7pPr>
          <a:lvl8pPr marL="800100" indent="-114300" algn="ctr">
            <a:defRPr sz="1300"/>
          </a:lvl8pPr>
          <a:lvl9pPr marL="914400" indent="-114300" algn="ctr">
            <a:defRPr sz="1300"/>
          </a:lvl9pPr>
        </a:lstStyle>
        <a:p>
          <a:pPr lvl="0">
            <a:lnSpc>
              <a:spcPct val="100000"/>
            </a:lnSpc>
            <a:spcBef>
              <a:spcPct val="0"/>
            </a:spcBef>
            <a:spcAft>
              <a:spcPct val="35000"/>
            </a:spcAft>
          </a:pPr>
          <a:r>
            <a:rPr lang="zh-CN" altLang="en-US" dirty="0" smtClean="0">
              <a:latin typeface="+mn-ea"/>
            </a:rPr>
            <a:t>低</a:t>
          </a:r>
          <a:r>
            <a:rPr lang="en-US" altLang="zh-CN" dirty="0" smtClean="0">
              <a:latin typeface="+mn-ea"/>
            </a:rPr>
            <a:t>VOC</a:t>
          </a:r>
          <a:endParaRPr lang="zh-CN" altLang="en-US" dirty="0"/>
        </a:p>
      </dsp:txBody>
      <dsp:txXfrm rot="-900000">
        <a:off x="3120602" y="136404"/>
        <a:ext cx="1213855" cy="1213855"/>
      </dsp:txXfrm>
    </dsp:sp>
    <dsp:sp modelId="{F473FEFB-B67D-4577-B9CA-05F02D59DBC3}">
      <dsp:nvSpPr>
        <dsp:cNvPr id="12" name="环形箭头 11"/>
        <dsp:cNvSpPr/>
      </dsp:nvSpPr>
      <dsp:spPr bwMode="white">
        <a:xfrm>
          <a:off x="1972873" y="922737"/>
          <a:ext cx="2174476" cy="2174476"/>
        </a:xfrm>
        <a:prstGeom prst="circularArrow">
          <a:avLst>
            <a:gd name="adj1" fmla="val 5000"/>
            <a:gd name="adj2" fmla="val 360000"/>
            <a:gd name="adj3" fmla="val 2421724"/>
            <a:gd name="adj4" fmla="val 15935358"/>
            <a:gd name="adj5" fmla="val 55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1972873" y="922737"/>
        <a:ext cx="2174476" cy="2174476"/>
      </dsp:txXfrm>
    </dsp:sp>
    <dsp:sp modelId="{4EDBE7B8-FC23-4CE0-A2DB-95E544BE664B}">
      <dsp:nvSpPr>
        <dsp:cNvPr id="13" name="形状 12"/>
        <dsp:cNvSpPr/>
      </dsp:nvSpPr>
      <dsp:spPr bwMode="white">
        <a:xfrm>
          <a:off x="993338" y="643869"/>
          <a:ext cx="1512679" cy="1512679"/>
        </a:xfrm>
        <a:prstGeom prst="leftCircularArrow">
          <a:avLst>
            <a:gd name="adj1" fmla="val 5000"/>
            <a:gd name="adj2" fmla="val -360000"/>
            <a:gd name="adj3" fmla="val 10419125"/>
            <a:gd name="adj4" fmla="val 14837806"/>
            <a:gd name="adj5" fmla="val 55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993338" y="643869"/>
        <a:ext cx="1512679" cy="1512679"/>
      </dsp:txXfrm>
    </dsp:sp>
    <dsp:sp modelId="{B5B4595E-29A1-473B-929B-6B703B8C78AB}">
      <dsp:nvSpPr>
        <dsp:cNvPr id="14" name="环形箭头 13"/>
        <dsp:cNvSpPr/>
      </dsp:nvSpPr>
      <dsp:spPr bwMode="white">
        <a:xfrm>
          <a:off x="2868784" y="-95809"/>
          <a:ext cx="1650195" cy="1650195"/>
        </a:xfrm>
        <a:prstGeom prst="circularArrow">
          <a:avLst>
            <a:gd name="adj1" fmla="val 5000"/>
            <a:gd name="adj2" fmla="val 360000"/>
            <a:gd name="adj3" fmla="val 13347948"/>
            <a:gd name="adj4" fmla="val 10508220"/>
            <a:gd name="adj5" fmla="val 55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2868784" y="-95809"/>
        <a:ext cx="1650195" cy="1650195"/>
      </dsp:txXfrm>
    </dsp:sp>
    <dsp:sp modelId="{5E9814D7-9668-4926-A47E-7A237DCEA26F}">
      <dsp:nvSpPr>
        <dsp:cNvPr id="4" name="矩形 3" hidden="1"/>
        <dsp:cNvSpPr/>
      </dsp:nvSpPr>
      <dsp:spPr>
        <a:xfrm>
          <a:off x="4254055" y="1238885"/>
          <a:ext cx="36000" cy="36000"/>
        </a:xfrm>
        <a:prstGeom prst="rect">
          <a:avLst/>
        </a:prstGeom>
      </dsp:spPr>
      <dsp:txXfrm>
        <a:off x="4254055" y="1238885"/>
        <a:ext cx="36000" cy="36000"/>
      </dsp:txXfrm>
    </dsp:sp>
    <dsp:sp modelId="{2E45F7E1-9886-4B38-A7A0-9E64D7B1EC26}">
      <dsp:nvSpPr>
        <dsp:cNvPr id="5" name="矩形 4" hidden="1"/>
        <dsp:cNvSpPr/>
      </dsp:nvSpPr>
      <dsp:spPr>
        <a:xfrm>
          <a:off x="5023331" y="2942352"/>
          <a:ext cx="36000" cy="36000"/>
        </a:xfrm>
        <a:prstGeom prst="rect">
          <a:avLst/>
        </a:prstGeom>
      </dsp:spPr>
      <dsp:txXfrm>
        <a:off x="5023331" y="2942352"/>
        <a:ext cx="36000" cy="36000"/>
      </dsp:txXfrm>
    </dsp:sp>
    <dsp:sp modelId="{3CD6D120-F476-45FB-83C5-B7F69CC7B1EE}">
      <dsp:nvSpPr>
        <dsp:cNvPr id="7" name="矩形 6" hidden="1"/>
        <dsp:cNvSpPr/>
      </dsp:nvSpPr>
      <dsp:spPr>
        <a:xfrm>
          <a:off x="2736421" y="867220"/>
          <a:ext cx="36000" cy="36000"/>
        </a:xfrm>
        <a:prstGeom prst="rect">
          <a:avLst/>
        </a:prstGeom>
      </dsp:spPr>
      <dsp:txXfrm>
        <a:off x="2736421" y="867220"/>
        <a:ext cx="36000" cy="36000"/>
      </dsp:txXfrm>
    </dsp:sp>
    <dsp:sp modelId="{4C0A1EB8-D349-4809-A605-CEA1500C7008}">
      <dsp:nvSpPr>
        <dsp:cNvPr id="8" name="矩形 7" hidden="1"/>
        <dsp:cNvSpPr/>
      </dsp:nvSpPr>
      <dsp:spPr>
        <a:xfrm>
          <a:off x="2333783" y="1641523"/>
          <a:ext cx="36000" cy="36000"/>
        </a:xfrm>
        <a:prstGeom prst="rect">
          <a:avLst/>
        </a:prstGeom>
      </dsp:spPr>
      <dsp:txXfrm>
        <a:off x="2333783" y="1641523"/>
        <a:ext cx="36000" cy="36000"/>
      </dsp:txXfrm>
    </dsp:sp>
    <dsp:sp modelId="{5EEB18B1-6741-446E-8FD5-804AAC960545}">
      <dsp:nvSpPr>
        <dsp:cNvPr id="10" name="矩形 9" hidden="1"/>
        <dsp:cNvSpPr/>
      </dsp:nvSpPr>
      <dsp:spPr>
        <a:xfrm>
          <a:off x="2953226" y="774303"/>
          <a:ext cx="36000" cy="36000"/>
        </a:xfrm>
        <a:prstGeom prst="rect">
          <a:avLst/>
        </a:prstGeom>
      </dsp:spPr>
      <dsp:txXfrm>
        <a:off x="2953226" y="774303"/>
        <a:ext cx="36000" cy="36000"/>
      </dsp:txXfrm>
    </dsp:sp>
    <dsp:sp modelId="{CA2DE9FF-741E-418C-A619-BBAE7B642C0F}">
      <dsp:nvSpPr>
        <dsp:cNvPr id="11" name="矩形 10" hidden="1"/>
        <dsp:cNvSpPr/>
      </dsp:nvSpPr>
      <dsp:spPr>
        <a:xfrm>
          <a:off x="3201003" y="154861"/>
          <a:ext cx="36000" cy="36000"/>
        </a:xfrm>
        <a:prstGeom prst="rect">
          <a:avLst/>
        </a:prstGeom>
      </dsp:spPr>
      <dsp:txXfrm>
        <a:off x="3201003" y="154861"/>
        <a:ext cx="36000" cy="36000"/>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rSet qsTypeId="urn:microsoft.com/office/officeart/2005/8/quickstyle/simple5"/>
        </dgm:pt>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type="gear6" r:blip="" rot="-15">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srcNode" val="gear1srcNode"/>
          <dgm:param type="dstNode" val="gear1dstNode"/>
          <dgm:param type="connRout" val="curv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srcNode" val="gear2srcNode"/>
          <dgm:param type="dstNode" val="gear2dstNode"/>
          <dgm:param type="connRout" val="curv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srcNode" val="gear3srcNode"/>
          <dgm:param type="dstNode" val="gear3dstNode"/>
          <dgm:param type="connRout" val="curv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D26215-92BE-409B-8CCF-09672E824C5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5AEA78-4CBC-4E1E-BE81-618DC94D349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标题幻灯片">
    <p:bg>
      <p:bgPr>
        <a:solidFill>
          <a:srgbClr val="F8F8F8"/>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899100" y="685800"/>
            <a:ext cx="7349400" cy="1927800"/>
          </a:xfrm>
        </p:spPr>
        <p:txBody>
          <a:bodyPr lIns="90000" tIns="46800" rIns="90000" bIns="46800" anchor="b" anchorCtr="0">
            <a:normAutofit/>
          </a:bodyPr>
          <a:lstStyle>
            <a:lvl1pPr algn="ctr">
              <a:defRPr sz="4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899100" y="2670300"/>
            <a:ext cx="7349400" cy="1104300"/>
          </a:xfrm>
        </p:spPr>
        <p:txBody>
          <a:bodyPr lIns="90000" tIns="46800" rIns="90000" bIns="46800">
            <a:normAutofit/>
          </a:bodyPr>
          <a:lstStyle>
            <a:lvl1pPr marL="0" indent="0" algn="ctr">
              <a:lnSpc>
                <a:spcPct val="110000"/>
              </a:lnSpc>
              <a:buNone/>
              <a:defRPr sz="1800" spc="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7676100" y="685800"/>
            <a:ext cx="783000" cy="3771900"/>
          </a:xfrm>
        </p:spPr>
        <p:txBody>
          <a:bodyPr vert="eaVert" lIns="90000" tIns="46800" rIns="90000" bIns="46800" rtlCol="0" anchor="ctr" anchorCtr="0">
            <a:normAutofit/>
          </a:bodyPr>
          <a:lstStyle>
            <a:lvl1pPr>
              <a:buNone/>
              <a:defRPr sz="21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685800" y="685800"/>
            <a:ext cx="6876900" cy="3771900"/>
          </a:xfrm>
        </p:spPr>
        <p:txBody>
          <a:bodyPr vert="eaVert" lIns="46800" tIns="46800" rIns="46800" bIns="46800"/>
          <a:lstStyle>
            <a:lvl1pPr marL="171450" indent="-171450">
              <a:spcAft>
                <a:spcPts val="1000"/>
              </a:spcAft>
              <a:defRPr spc="300"/>
            </a:lvl1pPr>
            <a:lvl2pPr marL="514350" indent="-171450">
              <a:defRPr spc="300"/>
            </a:lvl2pPr>
            <a:lvl3pPr marL="857250" indent="-171450">
              <a:defRPr spc="300"/>
            </a:lvl3pPr>
            <a:lvl4pPr marL="1200150" indent="-171450">
              <a:defRPr spc="300"/>
            </a:lvl4pPr>
            <a:lvl5pPr marL="1543050" indent="-17145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lvl1pPr>
              <a:defRPr sz="1800"/>
            </a:lvl1pPr>
            <a:lvl2pPr>
              <a:defRPr sz="1500"/>
            </a:lvl2pPr>
            <a:lvl3pPr>
              <a:defRPr sz="1350"/>
            </a:lvl3pPr>
            <a:lvl4pPr>
              <a:defRPr sz="1200"/>
            </a:lvl4pPr>
            <a:lvl5pPr>
              <a:defRPr sz="105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22000" y="270000"/>
            <a:ext cx="8100000" cy="540000"/>
          </a:xfrm>
        </p:spPr>
        <p:txBody>
          <a:bodyPr lIns="0" tIns="0" rIns="0" bIns="0"/>
          <a:lstStyle>
            <a:lvl1pPr algn="ctr" fontAlgn="base">
              <a:defRPr sz="2400">
                <a:solidFill>
                  <a:schemeClr val="tx1">
                    <a:lumMod val="85000"/>
                    <a:lumOff val="15000"/>
                  </a:schemeClr>
                </a:solidFill>
                <a:latin typeface="+mj-ea"/>
                <a:ea typeface="+mj-ea"/>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标题和副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456248" y="1072039"/>
            <a:ext cx="8226266" cy="286226"/>
          </a:xfrm>
        </p:spPr>
        <p:txBody>
          <a:bodyPr lIns="101600" tIns="38100" rIns="76200" bIns="38100" anchor="t" anchorCtr="0">
            <a:normAutofit/>
          </a:bodyPr>
          <a:lstStyle>
            <a:lvl1pPr marL="0" indent="0">
              <a:lnSpc>
                <a:spcPct val="100000"/>
              </a:lnSpc>
              <a:buNone/>
              <a:defRPr sz="1500" b="1" spc="200">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单击此处编辑副标题</a:t>
            </a:r>
            <a:endParaRPr lang="en-US" altLang="zh-CN" dirty="0"/>
          </a:p>
        </p:txBody>
      </p:sp>
      <p:sp>
        <p:nvSpPr>
          <p:cNvPr id="7" name="日期占位符 6"/>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5"/>
            </p:custDataLst>
          </p:nvPr>
        </p:nvSpPr>
        <p:spPr/>
        <p:txBody>
          <a:bodyPr/>
          <a:lstStyle/>
          <a:p>
            <a:endParaRPr lang="zh-CN" altLang="en-US"/>
          </a:p>
        </p:txBody>
      </p:sp>
      <p:sp>
        <p:nvSpPr>
          <p:cNvPr id="9" name="灯片编号占位符 8"/>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899100" y="685800"/>
            <a:ext cx="7349400" cy="1927800"/>
          </a:xfrm>
        </p:spPr>
        <p:txBody>
          <a:bodyPr lIns="90000" tIns="46800" rIns="90000" bIns="46800" anchor="b" anchorCtr="0">
            <a:normAutofit/>
          </a:bodyPr>
          <a:lstStyle>
            <a:lvl1pPr algn="ctr">
              <a:defRPr sz="4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899100" y="2670300"/>
            <a:ext cx="7349400" cy="1104300"/>
          </a:xfrm>
        </p:spPr>
        <p:txBody>
          <a:bodyPr lIns="90000" tIns="46800" rIns="90000" bIns="46800">
            <a:normAutofit/>
          </a:bodyPr>
          <a:lstStyle>
            <a:lvl1pPr marL="0" indent="0" algn="ctr">
              <a:lnSpc>
                <a:spcPct val="110000"/>
              </a:lnSpc>
              <a:buNone/>
              <a:defRPr sz="1800" spc="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png"/><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slideLayout" Target="../slideLayouts/slideLayout3.xml"/><Relationship Id="rId12" Type="http://schemas.openxmlformats.org/officeDocument/2006/relationships/theme" Target="../theme/theme2.xml"/><Relationship Id="rId11" Type="http://schemas.openxmlformats.org/officeDocument/2006/relationships/image" Target="../media/image2.png"/><Relationship Id="rId10" Type="http://schemas.openxmlformats.org/officeDocument/2006/relationships/tags" Target="../tags/tag15.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5" Type="http://schemas.openxmlformats.org/officeDocument/2006/relationships/theme" Target="../theme/theme3.xml"/><Relationship Id="rId14" Type="http://schemas.openxmlformats.org/officeDocument/2006/relationships/tags" Target="../tags/tag27.xml"/><Relationship Id="rId13" Type="http://schemas.openxmlformats.org/officeDocument/2006/relationships/image" Target="../media/image2.png"/><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image" Target="../media/image3.jpeg"/><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8" Type="http://schemas.openxmlformats.org/officeDocument/2006/relationships/theme" Target="../theme/theme4.xml"/><Relationship Id="rId17" Type="http://schemas.openxmlformats.org/officeDocument/2006/relationships/tags" Target="../tags/tag46.xml"/><Relationship Id="rId16" Type="http://schemas.openxmlformats.org/officeDocument/2006/relationships/image" Target="../media/image2.png"/><Relationship Id="rId15" Type="http://schemas.openxmlformats.org/officeDocument/2006/relationships/tags" Target="../tags/tag45.xml"/><Relationship Id="rId14" Type="http://schemas.openxmlformats.org/officeDocument/2006/relationships/tags" Target="../tags/tag44.xml"/><Relationship Id="rId13" Type="http://schemas.openxmlformats.org/officeDocument/2006/relationships/tags" Target="../tags/tag43.xml"/><Relationship Id="rId12" Type="http://schemas.openxmlformats.org/officeDocument/2006/relationships/tags" Target="../tags/tag42.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4" Type="http://schemas.openxmlformats.org/officeDocument/2006/relationships/theme" Target="../theme/theme5.xml"/><Relationship Id="rId13" Type="http://schemas.openxmlformats.org/officeDocument/2006/relationships/image" Target="../media/image4.png"/><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937385" y="2106454"/>
            <a:ext cx="7886700" cy="326350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2" name="标题占位符 1"/>
          <p:cNvSpPr>
            <a:spLocks noGrp="1"/>
          </p:cNvSpPr>
          <p:nvPr>
            <p:ph type="title"/>
          </p:nvPr>
        </p:nvSpPr>
        <p:spPr>
          <a:xfrm>
            <a:off x="628650" y="179911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A633FFA-ACAD-46E5-A11F-BA4C827447A6}"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5347034-CCF1-42F4-AB37-DFC6A9E40648}" type="slidenum">
              <a:rPr lang="zh-CN" altLang="en-US" smtClean="0"/>
            </a:fld>
            <a:endParaRPr lang="zh-CN" altLang="en-US"/>
          </a:p>
        </p:txBody>
      </p:sp>
      <p:sp>
        <p:nvSpPr>
          <p:cNvPr id="24" name="椭圆 23"/>
          <p:cNvSpPr/>
          <p:nvPr userDrawn="1">
            <p:custDataLst>
              <p:tags r:id="rId2"/>
            </p:custDataLst>
          </p:nvPr>
        </p:nvSpPr>
        <p:spPr>
          <a:xfrm rot="8062033">
            <a:off x="398780" y="184785"/>
            <a:ext cx="1633220" cy="1574800"/>
          </a:xfrm>
          <a:prstGeom prst="ellipse">
            <a:avLst/>
          </a:prstGeom>
          <a:gradFill>
            <a:gsLst>
              <a:gs pos="0">
                <a:srgbClr val="C000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custDataLst>
              <p:tags r:id="rId3"/>
            </p:custDataLst>
          </p:nvPr>
        </p:nvSpPr>
        <p:spPr>
          <a:xfrm>
            <a:off x="-1274330" y="3277176"/>
            <a:ext cx="3618924" cy="361892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userDrawn="1">
            <p:custDataLst>
              <p:tags r:id="rId4"/>
            </p:custDataLst>
          </p:nvPr>
        </p:nvCxnSpPr>
        <p:spPr>
          <a:xfrm>
            <a:off x="824235" y="2794094"/>
            <a:ext cx="2844015" cy="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PA_矩形 28"/>
          <p:cNvSpPr/>
          <p:nvPr userDrawn="1">
            <p:custDataLst>
              <p:tags r:id="rId5"/>
            </p:custDataLst>
          </p:nvPr>
        </p:nvSpPr>
        <p:spPr>
          <a:xfrm>
            <a:off x="17" y="4311168"/>
            <a:ext cx="3337584" cy="321945"/>
          </a:xfrm>
          <a:prstGeom prst="rect">
            <a:avLst/>
          </a:prstGeom>
          <a:ln>
            <a:noFill/>
          </a:ln>
          <a:effectLst>
            <a:outerShdw blurRad="127000" dist="63500" dir="2700000" algn="tl" rotWithShape="0">
              <a:prstClr val="black">
                <a:alpha val="10000"/>
              </a:prstClr>
            </a:outerShdw>
          </a:effectLst>
        </p:spPr>
        <p:txBody>
          <a:bodyPr wrap="square">
            <a:spAutoFit/>
          </a:bodyPr>
          <a:lstStyle/>
          <a:p>
            <a:pPr>
              <a:lnSpc>
                <a:spcPct val="150000"/>
              </a:lnSpc>
            </a:pPr>
            <a:r>
              <a:rPr lang="en-US" altLang="pt-BR" sz="1000" b="1" dirty="0">
                <a:solidFill>
                  <a:schemeClr val="tx1">
                    <a:lumMod val="85000"/>
                    <a:lumOff val="15000"/>
                  </a:schemeClr>
                </a:solidFill>
                <a:latin typeface="微软雅黑" panose="020B0503020204020204" charset="-122"/>
                <a:ea typeface="微软雅黑" panose="020B0503020204020204" charset="-122"/>
                <a:cs typeface="+mn-ea"/>
                <a:sym typeface="思源宋体 CN" panose="02020400000000000000" pitchFamily="18" charset="-122"/>
              </a:rPr>
              <a:t>Goldenfish Paint</a:t>
            </a:r>
            <a:endParaRPr lang="en-US" altLang="pt-BR" sz="1000" b="1" dirty="0">
              <a:solidFill>
                <a:schemeClr val="tx1">
                  <a:lumMod val="85000"/>
                  <a:lumOff val="15000"/>
                </a:schemeClr>
              </a:solidFill>
              <a:latin typeface="微软雅黑" panose="020B0503020204020204" charset="-122"/>
              <a:ea typeface="微软雅黑" panose="020B0503020204020204" charset="-122"/>
              <a:cs typeface="+mn-ea"/>
              <a:sym typeface="思源宋体 CN" panose="02020400000000000000" pitchFamily="18" charset="-122"/>
            </a:endParaRPr>
          </a:p>
        </p:txBody>
      </p:sp>
      <p:pic>
        <p:nvPicPr>
          <p:cNvPr id="7" name="图片 6" descr="白色透明底"/>
          <p:cNvPicPr>
            <a:picLocks noChangeAspect="1"/>
          </p:cNvPicPr>
          <p:nvPr userDrawn="1"/>
        </p:nvPicPr>
        <p:blipFill>
          <a:blip r:embed="rId6" cstate="print"/>
          <a:stretch>
            <a:fillRect/>
          </a:stretch>
        </p:blipFill>
        <p:spPr>
          <a:xfrm>
            <a:off x="824230" y="417195"/>
            <a:ext cx="786130" cy="81153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txStyles>
    <p:titleStyle>
      <a:lvl1pPr algn="l" defTabSz="685800" rtl="0" eaLnBrk="1" latinLnBrk="0" hangingPunct="1">
        <a:lnSpc>
          <a:spcPct val="90000"/>
        </a:lnSpc>
        <a:spcBef>
          <a:spcPct val="0"/>
        </a:spcBef>
        <a:buNone/>
        <a:defRPr sz="4000" b="1" kern="1200">
          <a:solidFill>
            <a:schemeClr val="tx1">
              <a:lumMod val="75000"/>
              <a:lumOff val="25000"/>
            </a:schemeClr>
          </a:solidFill>
          <a:latin typeface="微软雅黑" panose="020B0503020204020204" charset="-122"/>
          <a:ea typeface="微软雅黑" panose="020B0503020204020204"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rgbClr val="C00000"/>
          </a:solidFill>
          <a:latin typeface="微软雅黑" panose="020B0503020204020204" charset="-122"/>
          <a:ea typeface="微软雅黑" panose="020B050302020402020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custDataLst>
              <p:tags r:id="rId3"/>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4"/>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5"/>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defRPr>
            </a:lvl1pPr>
          </a:lstStyle>
          <a:p>
            <a:fld id="{49AE70B2-8BF9-45C0-BB95-33D1B9D3A854}" type="slidenum">
              <a:rPr lang="zh-CN" altLang="en-US" smtClean="0"/>
            </a:fld>
            <a:endParaRPr lang="zh-CN" altLang="en-US" dirty="0"/>
          </a:p>
        </p:txBody>
      </p:sp>
      <p:sp>
        <p:nvSpPr>
          <p:cNvPr id="7" name="椭圆 6"/>
          <p:cNvSpPr/>
          <p:nvPr userDrawn="1">
            <p:custDataLst>
              <p:tags r:id="rId6"/>
            </p:custDataLst>
          </p:nvPr>
        </p:nvSpPr>
        <p:spPr>
          <a:xfrm>
            <a:off x="-1274330" y="3277176"/>
            <a:ext cx="3618924" cy="361892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userDrawn="1">
            <p:custDataLst>
              <p:tags r:id="rId7"/>
            </p:custDataLst>
          </p:nvPr>
        </p:nvSpPr>
        <p:spPr>
          <a:xfrm rot="10265481">
            <a:off x="6556751" y="-4379347"/>
            <a:ext cx="5880100" cy="5880100"/>
          </a:xfrm>
          <a:prstGeom prst="arc">
            <a:avLst>
              <a:gd name="adj1" fmla="val 16200000"/>
              <a:gd name="adj2" fmla="val 19960058"/>
            </a:avLst>
          </a:prstGeom>
          <a:ln w="254000" cap="rnd">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userDrawn="1">
            <p:custDataLst>
              <p:tags r:id="rId8"/>
            </p:custDataLst>
          </p:nvPr>
        </p:nvSpPr>
        <p:spPr>
          <a:xfrm rot="12361694">
            <a:off x="6579683" y="-6024399"/>
            <a:ext cx="7558011" cy="7558011"/>
          </a:xfrm>
          <a:prstGeom prst="arc">
            <a:avLst>
              <a:gd name="adj1" fmla="val 16003350"/>
              <a:gd name="adj2" fmla="val 18704584"/>
            </a:avLst>
          </a:prstGeom>
          <a:ln w="76200" cap="rnd">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6" name="椭圆 45"/>
          <p:cNvSpPr/>
          <p:nvPr userDrawn="1">
            <p:custDataLst>
              <p:tags r:id="rId9"/>
            </p:custDataLst>
          </p:nvPr>
        </p:nvSpPr>
        <p:spPr>
          <a:xfrm rot="8062033">
            <a:off x="-279582" y="-1105269"/>
            <a:ext cx="1855355" cy="1855355"/>
          </a:xfrm>
          <a:prstGeom prst="ellipse">
            <a:avLst/>
          </a:prstGeom>
          <a:gradFill>
            <a:gsLst>
              <a:gs pos="0">
                <a:srgbClr val="C000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descr="白色透明底"/>
          <p:cNvPicPr>
            <a:picLocks noChangeAspect="1"/>
          </p:cNvPicPr>
          <p:nvPr userDrawn="1">
            <p:custDataLst>
              <p:tags r:id="rId10"/>
            </p:custDataLst>
          </p:nvPr>
        </p:nvPicPr>
        <p:blipFill>
          <a:blip r:embed="rId11" cstate="print"/>
          <a:stretch>
            <a:fillRect/>
          </a:stretch>
        </p:blipFill>
        <p:spPr>
          <a:xfrm>
            <a:off x="374650" y="-34925"/>
            <a:ext cx="676275" cy="697865"/>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Lst>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custDataLst>
              <p:tags r:id="rId2"/>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3"/>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4"/>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defRPr>
            </a:lvl1pPr>
          </a:lstStyle>
          <a:p>
            <a:fld id="{49AE70B2-8BF9-45C0-BB95-33D1B9D3A854}" type="slidenum">
              <a:rPr lang="zh-CN" altLang="en-US" smtClean="0"/>
            </a:fld>
            <a:endParaRPr lang="zh-CN" altLang="en-US" dirty="0"/>
          </a:p>
        </p:txBody>
      </p:sp>
      <p:sp>
        <p:nvSpPr>
          <p:cNvPr id="7" name="椭圆 6"/>
          <p:cNvSpPr/>
          <p:nvPr userDrawn="1">
            <p:custDataLst>
              <p:tags r:id="rId5"/>
            </p:custDataLst>
          </p:nvPr>
        </p:nvSpPr>
        <p:spPr>
          <a:xfrm>
            <a:off x="-1274330" y="3277176"/>
            <a:ext cx="3618924" cy="361892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48"/>
          <p:cNvSpPr txBox="1"/>
          <p:nvPr userDrawn="1">
            <p:custDataLst>
              <p:tags r:id="rId6"/>
            </p:custDataLst>
          </p:nvPr>
        </p:nvSpPr>
        <p:spPr>
          <a:xfrm>
            <a:off x="1555750" y="1005840"/>
            <a:ext cx="6166485" cy="809625"/>
          </a:xfrm>
          <a:prstGeom prst="rect">
            <a:avLst/>
          </a:prstGeom>
          <a:noFill/>
        </p:spPr>
        <p:txBody>
          <a:bodyPr wrap="square" lIns="0" tIns="0" rIns="0" bIns="0" rtlCol="0">
            <a:spAutoFit/>
          </a:bodyPr>
          <a:lstStyle/>
          <a:p>
            <a:pPr algn="ctr">
              <a:lnSpc>
                <a:spcPct val="130000"/>
              </a:lnSpc>
            </a:pPr>
            <a:r>
              <a:rPr lang="en-US" altLang="zh-CN" sz="4050" b="1" dirty="0">
                <a:solidFill>
                  <a:srgbClr val="554B4F">
                    <a:alpha val="20000"/>
                  </a:srgbClr>
                </a:solidFill>
                <a:latin typeface="微软雅黑" panose="020B0503020204020204" charset="-122"/>
                <a:ea typeface="微软雅黑" panose="020B0503020204020204" charset="-122"/>
                <a:cs typeface="+mn-ea"/>
                <a:sym typeface="思源宋体 CN" panose="02020400000000000000" pitchFamily="18" charset="-122"/>
              </a:rPr>
              <a:t>contact information</a:t>
            </a:r>
            <a:endParaRPr lang="en-US" altLang="zh-CN" sz="4050" b="1" dirty="0">
              <a:solidFill>
                <a:srgbClr val="554B4F">
                  <a:alpha val="20000"/>
                </a:srgbClr>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9" name="TextBox 48"/>
          <p:cNvSpPr txBox="1"/>
          <p:nvPr userDrawn="1">
            <p:custDataLst>
              <p:tags r:id="rId7"/>
            </p:custDataLst>
          </p:nvPr>
        </p:nvSpPr>
        <p:spPr>
          <a:xfrm>
            <a:off x="2411095" y="534035"/>
            <a:ext cx="4049395" cy="1079500"/>
          </a:xfrm>
          <a:prstGeom prst="rect">
            <a:avLst/>
          </a:prstGeom>
          <a:noFill/>
        </p:spPr>
        <p:txBody>
          <a:bodyPr wrap="square" lIns="0" tIns="0" rIns="0" bIns="0" rtlCol="0">
            <a:spAutoFit/>
          </a:bodyPr>
          <a:lstStyle/>
          <a:p>
            <a:pPr algn="ctr">
              <a:lnSpc>
                <a:spcPct val="130000"/>
              </a:lnSpc>
            </a:pPr>
            <a:r>
              <a:rPr lang="zh-CN" altLang="en-US" sz="5400" b="1"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思源宋体 CN" panose="02020400000000000000" pitchFamily="18" charset="-122"/>
              </a:rPr>
              <a:t>请与我联系</a:t>
            </a:r>
            <a:endParaRPr lang="zh-CN" altLang="en-US" sz="5400" b="1"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思源宋体 CN" panose="02020400000000000000" pitchFamily="18" charset="-122"/>
            </a:endParaRPr>
          </a:p>
        </p:txBody>
      </p:sp>
      <p:sp>
        <p:nvSpPr>
          <p:cNvPr id="11" name="圆角矩形 10"/>
          <p:cNvSpPr/>
          <p:nvPr userDrawn="1">
            <p:custDataLst>
              <p:tags r:id="rId8"/>
            </p:custDataLst>
          </p:nvPr>
        </p:nvSpPr>
        <p:spPr>
          <a:xfrm>
            <a:off x="3223260" y="2270760"/>
            <a:ext cx="1151890" cy="561340"/>
          </a:xfrm>
          <a:prstGeom prst="roundRect">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姓</a:t>
            </a:r>
            <a:r>
              <a:rPr lang="en-US" altLang="zh-CN" sz="18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     </a:t>
            </a:r>
            <a:r>
              <a:rPr lang="zh-CN" altLang="en-US" sz="18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名</a:t>
            </a:r>
            <a:endParaRPr lang="zh-CN" altLang="en-US" sz="18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44" name="弧形 43"/>
          <p:cNvSpPr/>
          <p:nvPr userDrawn="1">
            <p:custDataLst>
              <p:tags r:id="rId9"/>
            </p:custDataLst>
          </p:nvPr>
        </p:nvSpPr>
        <p:spPr>
          <a:xfrm rot="10265481">
            <a:off x="6556751" y="-4379347"/>
            <a:ext cx="5880100" cy="5880100"/>
          </a:xfrm>
          <a:prstGeom prst="arc">
            <a:avLst>
              <a:gd name="adj1" fmla="val 16200000"/>
              <a:gd name="adj2" fmla="val 19960058"/>
            </a:avLst>
          </a:prstGeom>
          <a:ln w="254000" cap="rnd">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userDrawn="1">
            <p:custDataLst>
              <p:tags r:id="rId10"/>
            </p:custDataLst>
          </p:nvPr>
        </p:nvSpPr>
        <p:spPr>
          <a:xfrm rot="12361694">
            <a:off x="6579683" y="-6024399"/>
            <a:ext cx="7558011" cy="7558011"/>
          </a:xfrm>
          <a:prstGeom prst="arc">
            <a:avLst>
              <a:gd name="adj1" fmla="val 16003350"/>
              <a:gd name="adj2" fmla="val 18704584"/>
            </a:avLst>
          </a:prstGeom>
          <a:ln w="76200" cap="rnd">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6" name="椭圆 45"/>
          <p:cNvSpPr/>
          <p:nvPr userDrawn="1">
            <p:custDataLst>
              <p:tags r:id="rId11"/>
            </p:custDataLst>
          </p:nvPr>
        </p:nvSpPr>
        <p:spPr>
          <a:xfrm rot="8062033">
            <a:off x="-279582" y="-1105269"/>
            <a:ext cx="1855355" cy="1855355"/>
          </a:xfrm>
          <a:prstGeom prst="ellipse">
            <a:avLst/>
          </a:prstGeom>
          <a:gradFill>
            <a:gsLst>
              <a:gs pos="0">
                <a:srgbClr val="C000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descr="白色透明底"/>
          <p:cNvPicPr>
            <a:picLocks noChangeAspect="1"/>
          </p:cNvPicPr>
          <p:nvPr userDrawn="1">
            <p:custDataLst>
              <p:tags r:id="rId12"/>
            </p:custDataLst>
          </p:nvPr>
        </p:nvPicPr>
        <p:blipFill>
          <a:blip r:embed="rId13" cstate="print"/>
          <a:stretch>
            <a:fillRect/>
          </a:stretch>
        </p:blipFill>
        <p:spPr>
          <a:xfrm>
            <a:off x="374650" y="-34925"/>
            <a:ext cx="676275" cy="697865"/>
          </a:xfrm>
          <a:prstGeom prst="rect">
            <a:avLst/>
          </a:prstGeom>
        </p:spPr>
      </p:pic>
      <p:sp>
        <p:nvSpPr>
          <p:cNvPr id="2" name="圆角矩形 1"/>
          <p:cNvSpPr/>
          <p:nvPr userDrawn="1">
            <p:custDataLst>
              <p:tags r:id="rId14"/>
            </p:custDataLst>
          </p:nvPr>
        </p:nvSpPr>
        <p:spPr>
          <a:xfrm>
            <a:off x="3223260" y="3148330"/>
            <a:ext cx="1151890" cy="561340"/>
          </a:xfrm>
          <a:prstGeom prst="roundRect">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电</a:t>
            </a:r>
            <a:r>
              <a:rPr lang="en-US" altLang="zh-CN" sz="18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    </a:t>
            </a:r>
            <a:r>
              <a:rPr lang="zh-CN" altLang="en-US" sz="18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话</a:t>
            </a:r>
            <a:endParaRPr lang="zh-CN" altLang="en-US" sz="18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custDataLst>
              <p:tags r:id="rId2"/>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3"/>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4"/>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defRPr>
            </a:lvl1pPr>
          </a:lstStyle>
          <a:p>
            <a:fld id="{49AE70B2-8BF9-45C0-BB95-33D1B9D3A854}" type="slidenum">
              <a:rPr lang="zh-CN" altLang="en-US" smtClean="0"/>
            </a:fld>
            <a:endParaRPr lang="zh-CN" altLang="en-US" dirty="0"/>
          </a:p>
        </p:txBody>
      </p:sp>
      <p:sp>
        <p:nvSpPr>
          <p:cNvPr id="24" name="椭圆 23"/>
          <p:cNvSpPr/>
          <p:nvPr userDrawn="1">
            <p:custDataLst>
              <p:tags r:id="rId5"/>
            </p:custDataLst>
          </p:nvPr>
        </p:nvSpPr>
        <p:spPr>
          <a:xfrm rot="8062033">
            <a:off x="-279582" y="-1105269"/>
            <a:ext cx="1855355" cy="1855355"/>
          </a:xfrm>
          <a:prstGeom prst="ellipse">
            <a:avLst/>
          </a:prstGeom>
          <a:gradFill>
            <a:gsLst>
              <a:gs pos="0">
                <a:srgbClr val="C000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userDrawn="1">
            <p:custDataLst>
              <p:tags r:id="rId6"/>
            </p:custDataLst>
          </p:nvPr>
        </p:nvSpPr>
        <p:spPr>
          <a:xfrm>
            <a:off x="4957762" y="0"/>
            <a:ext cx="4186238" cy="5143500"/>
          </a:xfrm>
          <a:custGeom>
            <a:avLst/>
            <a:gdLst>
              <a:gd name="connsiteX0" fmla="*/ 884354 w 4186238"/>
              <a:gd name="connsiteY0" fmla="*/ 0 h 5143500"/>
              <a:gd name="connsiteX1" fmla="*/ 4186238 w 4186238"/>
              <a:gd name="connsiteY1" fmla="*/ 0 h 5143500"/>
              <a:gd name="connsiteX2" fmla="*/ 4186238 w 4186238"/>
              <a:gd name="connsiteY2" fmla="*/ 5143500 h 5143500"/>
              <a:gd name="connsiteX3" fmla="*/ 884354 w 4186238"/>
              <a:gd name="connsiteY3" fmla="*/ 5143500 h 5143500"/>
              <a:gd name="connsiteX4" fmla="*/ 831657 w 4186238"/>
              <a:gd name="connsiteY4" fmla="*/ 5076443 h 5143500"/>
              <a:gd name="connsiteX5" fmla="*/ 0 w 4186238"/>
              <a:gd name="connsiteY5" fmla="*/ 2571750 h 5143500"/>
              <a:gd name="connsiteX6" fmla="*/ 831657 w 4186238"/>
              <a:gd name="connsiteY6" fmla="*/ 67057 h 5143500"/>
              <a:gd name="connsiteX7" fmla="*/ 884354 w 4186238"/>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86238" h="5143500">
                <a:moveTo>
                  <a:pt x="884354" y="0"/>
                </a:moveTo>
                <a:lnTo>
                  <a:pt x="4186238" y="0"/>
                </a:lnTo>
                <a:lnTo>
                  <a:pt x="4186238" y="5143500"/>
                </a:lnTo>
                <a:lnTo>
                  <a:pt x="884354" y="5143500"/>
                </a:lnTo>
                <a:lnTo>
                  <a:pt x="831657" y="5076443"/>
                </a:lnTo>
                <a:cubicBezTo>
                  <a:pt x="309324" y="4378000"/>
                  <a:pt x="0" y="3510998"/>
                  <a:pt x="0" y="2571750"/>
                </a:cubicBezTo>
                <a:cubicBezTo>
                  <a:pt x="0" y="1632502"/>
                  <a:pt x="309324" y="765500"/>
                  <a:pt x="831657" y="67057"/>
                </a:cubicBezTo>
                <a:lnTo>
                  <a:pt x="884354" y="0"/>
                </a:lnTo>
                <a:close/>
              </a:path>
            </a:pathLst>
          </a:custGeom>
          <a:blipFill dpi="0" rotWithShape="1">
            <a:blip r:embed="rId7" cstate="screen"/>
            <a:srcRect/>
            <a:stretch>
              <a:fillRect l="-2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弧形 9"/>
          <p:cNvSpPr/>
          <p:nvPr userDrawn="1">
            <p:custDataLst>
              <p:tags r:id="rId8"/>
            </p:custDataLst>
          </p:nvPr>
        </p:nvSpPr>
        <p:spPr>
          <a:xfrm rot="16200000">
            <a:off x="4957762" y="-736600"/>
            <a:ext cx="5880100" cy="5880100"/>
          </a:xfrm>
          <a:prstGeom prst="arc">
            <a:avLst>
              <a:gd name="adj1" fmla="val 16200000"/>
              <a:gd name="adj2" fmla="val 19960058"/>
            </a:avLst>
          </a:prstGeom>
          <a:ln w="254000" cap="rnd">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p:cNvSpPr/>
          <p:nvPr userDrawn="1">
            <p:custDataLst>
              <p:tags r:id="rId9"/>
            </p:custDataLst>
          </p:nvPr>
        </p:nvSpPr>
        <p:spPr>
          <a:xfrm rot="11658702">
            <a:off x="4957762" y="-101073"/>
            <a:ext cx="5880100" cy="5880100"/>
          </a:xfrm>
          <a:prstGeom prst="arc">
            <a:avLst>
              <a:gd name="adj1" fmla="val 16200000"/>
              <a:gd name="adj2" fmla="val 19960058"/>
            </a:avLst>
          </a:prstGeom>
          <a:ln w="254000" cap="rnd">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userDrawn="1">
            <p:custDataLst>
              <p:tags r:id="rId10"/>
            </p:custDataLst>
          </p:nvPr>
        </p:nvSpPr>
        <p:spPr>
          <a:xfrm rot="13414164">
            <a:off x="4628043" y="-1207256"/>
            <a:ext cx="7558011" cy="7558011"/>
          </a:xfrm>
          <a:prstGeom prst="arc">
            <a:avLst>
              <a:gd name="adj1" fmla="val 16003350"/>
              <a:gd name="adj2" fmla="val 18704584"/>
            </a:avLst>
          </a:prstGeom>
          <a:ln w="76200" cap="rnd">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弧形 12"/>
          <p:cNvSpPr/>
          <p:nvPr userDrawn="1">
            <p:custDataLst>
              <p:tags r:id="rId11"/>
            </p:custDataLst>
          </p:nvPr>
        </p:nvSpPr>
        <p:spPr>
          <a:xfrm rot="16455314">
            <a:off x="4921460" y="-758731"/>
            <a:ext cx="7558011" cy="7558011"/>
          </a:xfrm>
          <a:prstGeom prst="arc">
            <a:avLst>
              <a:gd name="adj1" fmla="val 17765673"/>
              <a:gd name="adj2" fmla="val 19960058"/>
            </a:avLst>
          </a:prstGeom>
          <a:ln w="101600" cap="rnd">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椭圆 14"/>
          <p:cNvSpPr/>
          <p:nvPr userDrawn="1">
            <p:custDataLst>
              <p:tags r:id="rId12"/>
            </p:custDataLst>
          </p:nvPr>
        </p:nvSpPr>
        <p:spPr>
          <a:xfrm>
            <a:off x="-1274330" y="3277176"/>
            <a:ext cx="3618924" cy="361892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userDrawn="1">
            <p:custDataLst>
              <p:tags r:id="rId13"/>
            </p:custDataLst>
          </p:nvPr>
        </p:nvSpPr>
        <p:spPr>
          <a:xfrm>
            <a:off x="3893490" y="1508434"/>
            <a:ext cx="2128543" cy="2128543"/>
          </a:xfrm>
          <a:prstGeom prst="ellipse">
            <a:avLst/>
          </a:prstGeom>
          <a:gradFill>
            <a:gsLst>
              <a:gs pos="44000">
                <a:srgbClr val="C00000"/>
              </a:gs>
              <a:gs pos="100000">
                <a:srgbClr val="FF0000"/>
              </a:gs>
            </a:gsLst>
            <a:lin ang="27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p:nvPr userDrawn="1">
            <p:custDataLst>
              <p:tags r:id="rId14"/>
            </p:custDataLst>
          </p:nvPr>
        </p:nvCxnSpPr>
        <p:spPr>
          <a:xfrm>
            <a:off x="1530246" y="3009580"/>
            <a:ext cx="215332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7" name="图片 46" descr="白色透明底"/>
          <p:cNvPicPr>
            <a:picLocks noChangeAspect="1"/>
          </p:cNvPicPr>
          <p:nvPr userDrawn="1">
            <p:custDataLst>
              <p:tags r:id="rId15"/>
            </p:custDataLst>
          </p:nvPr>
        </p:nvPicPr>
        <p:blipFill>
          <a:blip r:embed="rId16" cstate="print"/>
          <a:stretch>
            <a:fillRect/>
          </a:stretch>
        </p:blipFill>
        <p:spPr>
          <a:xfrm>
            <a:off x="374650" y="-34925"/>
            <a:ext cx="676275" cy="697865"/>
          </a:xfrm>
          <a:prstGeom prst="rect">
            <a:avLst/>
          </a:prstGeom>
        </p:spPr>
      </p:pic>
      <p:sp>
        <p:nvSpPr>
          <p:cNvPr id="18" name="PA_矩形 28"/>
          <p:cNvSpPr/>
          <p:nvPr userDrawn="1">
            <p:custDataLst>
              <p:tags r:id="rId17"/>
            </p:custDataLst>
          </p:nvPr>
        </p:nvSpPr>
        <p:spPr>
          <a:xfrm>
            <a:off x="1497330" y="3049270"/>
            <a:ext cx="1617980" cy="321945"/>
          </a:xfrm>
          <a:prstGeom prst="rect">
            <a:avLst/>
          </a:prstGeom>
          <a:ln>
            <a:noFill/>
          </a:ln>
          <a:effectLst>
            <a:outerShdw blurRad="127000" dist="63500" dir="2700000" algn="tl" rotWithShape="0">
              <a:prstClr val="black">
                <a:alpha val="10000"/>
              </a:prstClr>
            </a:outerShdw>
          </a:effectLst>
        </p:spPr>
        <p:txBody>
          <a:bodyPr wrap="square">
            <a:spAutoFit/>
          </a:bodyPr>
          <a:lstStyle/>
          <a:p>
            <a:pPr>
              <a:lnSpc>
                <a:spcPct val="150000"/>
              </a:lnSpc>
            </a:pPr>
            <a:r>
              <a:rPr lang="en-US" altLang="pt-BR" sz="1000" b="1" dirty="0">
                <a:solidFill>
                  <a:schemeClr val="tx1">
                    <a:lumMod val="85000"/>
                    <a:lumOff val="15000"/>
                  </a:schemeClr>
                </a:solidFill>
                <a:latin typeface="微软雅黑" panose="020B0503020204020204" charset="-122"/>
                <a:ea typeface="微软雅黑" panose="020B0503020204020204" charset="-122"/>
                <a:cs typeface="+mn-ea"/>
                <a:sym typeface="思源宋体 CN" panose="02020400000000000000" pitchFamily="18" charset="-122"/>
              </a:rPr>
              <a:t>Goldenfish Paint</a:t>
            </a:r>
            <a:endParaRPr lang="en-US" altLang="pt-BR" sz="1000" b="1" dirty="0">
              <a:solidFill>
                <a:schemeClr val="tx1">
                  <a:lumMod val="85000"/>
                  <a:lumOff val="15000"/>
                </a:schemeClr>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 bg1="lt1" tx1="dk1" bg2="lt2" tx2="dk2" accent1="accent1" accent2="accent2" accent3="accent3" accent4="accent4" accent5="accent5" accent6="accent6" hlink="hlink" folHlink="folHlink"/>
  <p:sldLayoutIdLst>
    <p:sldLayoutId id="2147483656" r:id="rId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7"/>
            </p:custDataLst>
          </p:nvPr>
        </p:nvSpPr>
        <p:spPr>
          <a:xfrm>
            <a:off x="593460" y="181980"/>
            <a:ext cx="8226900" cy="5292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8"/>
            </p:custDataLst>
          </p:nvPr>
        </p:nvSpPr>
        <p:spPr>
          <a:xfrm>
            <a:off x="456300" y="1117800"/>
            <a:ext cx="8226900" cy="35694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9"/>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0"/>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1"/>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defRPr>
            </a:lvl1pPr>
          </a:lstStyle>
          <a:p>
            <a:fld id="{49AE70B2-8BF9-45C0-BB95-33D1B9D3A854}" type="slidenum">
              <a:rPr lang="zh-CN" altLang="en-US" smtClean="0"/>
            </a:fld>
            <a:endParaRPr lang="zh-CN" altLang="en-US" dirty="0"/>
          </a:p>
        </p:txBody>
      </p:sp>
      <p:sp>
        <p:nvSpPr>
          <p:cNvPr id="49" name="椭圆 48"/>
          <p:cNvSpPr/>
          <p:nvPr userDrawn="1">
            <p:custDataLst>
              <p:tags r:id="rId12"/>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pic>
        <p:nvPicPr>
          <p:cNvPr id="7" name="图片 6" descr="红色，透明底"/>
          <p:cNvPicPr>
            <a:picLocks noChangeAspect="1"/>
          </p:cNvPicPr>
          <p:nvPr userDrawn="1"/>
        </p:nvPicPr>
        <p:blipFill>
          <a:blip r:embed="rId13" cstate="print"/>
          <a:stretch>
            <a:fillRect/>
          </a:stretch>
        </p:blipFill>
        <p:spPr>
          <a:xfrm>
            <a:off x="8099425" y="86360"/>
            <a:ext cx="720725" cy="720725"/>
          </a:xfrm>
          <a:prstGeom prst="rect">
            <a:avLst/>
          </a:prstGeom>
          <a:effectLst>
            <a:outerShdw blurRad="63500" sx="102000" sy="102000" algn="ctr"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Lst>
  <p:txStyles>
    <p:titleStyle>
      <a:lvl1pPr algn="l" defTabSz="685800" rtl="0" eaLnBrk="1" fontAlgn="auto" latinLnBrk="0" hangingPunct="1">
        <a:lnSpc>
          <a:spcPct val="100000"/>
        </a:lnSpc>
        <a:spcBef>
          <a:spcPct val="0"/>
        </a:spcBef>
        <a:buNone/>
        <a:defRPr sz="24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tags" Target="../tags/tag77.xml"/></Relationships>
</file>

<file path=ppt/slides/_rels/slide2.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0" Type="http://schemas.openxmlformats.org/officeDocument/2006/relationships/slideLayout" Target="../slideLayouts/slideLayout2.xml"/><Relationship Id="rId2" Type="http://schemas.openxmlformats.org/officeDocument/2006/relationships/tags" Target="../tags/tag79.xml"/><Relationship Id="rId19" Type="http://schemas.openxmlformats.org/officeDocument/2006/relationships/tags" Target="../tags/tag92.xml"/><Relationship Id="rId18" Type="http://schemas.openxmlformats.org/officeDocument/2006/relationships/image" Target="../media/image9.svg"/><Relationship Id="rId17" Type="http://schemas.openxmlformats.org/officeDocument/2006/relationships/image" Target="../media/image8.png"/><Relationship Id="rId16" Type="http://schemas.openxmlformats.org/officeDocument/2006/relationships/tags" Target="../tags/tag91.xml"/><Relationship Id="rId15" Type="http://schemas.openxmlformats.org/officeDocument/2006/relationships/image" Target="../media/image7.svg"/><Relationship Id="rId14" Type="http://schemas.openxmlformats.org/officeDocument/2006/relationships/image" Target="../media/image6.png"/><Relationship Id="rId13" Type="http://schemas.openxmlformats.org/officeDocument/2006/relationships/tags" Target="../tags/tag90.xml"/><Relationship Id="rId12" Type="http://schemas.openxmlformats.org/officeDocument/2006/relationships/tags" Target="../tags/tag89.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tags" Target="../tags/tag7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4.xml"/><Relationship Id="rId1" Type="http://schemas.openxmlformats.org/officeDocument/2006/relationships/tags" Target="../tags/tag93.xml"/></Relationships>
</file>

<file path=ppt/slides/_rels/slide4.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tags" Target="../tags/tag102.xml"/><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8" Type="http://schemas.openxmlformats.org/officeDocument/2006/relationships/slideLayout" Target="../slideLayouts/slideLayout8.xml"/><Relationship Id="rId17" Type="http://schemas.openxmlformats.org/officeDocument/2006/relationships/tags" Target="../tags/tag105.xml"/><Relationship Id="rId16" Type="http://schemas.openxmlformats.org/officeDocument/2006/relationships/tags" Target="../tags/tag104.xml"/><Relationship Id="rId15" Type="http://schemas.openxmlformats.org/officeDocument/2006/relationships/image" Target="../media/image10.png"/><Relationship Id="rId14" Type="http://schemas.microsoft.com/office/2007/relationships/diagramDrawing" Target="../diagrams/drawing1.xml"/><Relationship Id="rId13" Type="http://schemas.openxmlformats.org/officeDocument/2006/relationships/diagramColors" Target="../diagrams/colors1.xml"/><Relationship Id="rId12" Type="http://schemas.openxmlformats.org/officeDocument/2006/relationships/diagramQuickStyle" Target="../diagrams/quickStyle1.xml"/><Relationship Id="rId11" Type="http://schemas.openxmlformats.org/officeDocument/2006/relationships/diagramLayout" Target="../diagrams/layout1.xml"/><Relationship Id="rId10" Type="http://schemas.openxmlformats.org/officeDocument/2006/relationships/diagramData" Target="../diagrams/data1.xml"/><Relationship Id="rId1" Type="http://schemas.openxmlformats.org/officeDocument/2006/relationships/tags" Target="../tags/tag95.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8.xml"/><Relationship Id="rId6" Type="http://schemas.openxmlformats.org/officeDocument/2006/relationships/image" Target="../media/image11.jpeg"/><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7.xml"/><Relationship Id="rId1" Type="http://schemas.openxmlformats.org/officeDocument/2006/relationships/tags" Target="../tags/tag106.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s>
</file>

<file path=ppt/slides/_rels/slide9.xml.rels><?xml version="1.0" encoding="UTF-8" standalone="yes"?>
<Relationships xmlns="http://schemas.openxmlformats.org/package/2006/relationships"><Relationship Id="rId9" Type="http://schemas.openxmlformats.org/officeDocument/2006/relationships/tags" Target="../tags/tag125.xml"/><Relationship Id="rId8" Type="http://schemas.openxmlformats.org/officeDocument/2006/relationships/tags" Target="../tags/tag124.xml"/><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0" Type="http://schemas.openxmlformats.org/officeDocument/2006/relationships/slideLayout" Target="../slideLayouts/slideLayout7.xml"/><Relationship Id="rId1" Type="http://schemas.openxmlformats.org/officeDocument/2006/relationships/tags" Target="../tags/tag11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7.xml"/><Relationship Id="rId1" Type="http://schemas.openxmlformats.org/officeDocument/2006/relationships/tags" Target="../tags/tag126.xml"/></Relationships>
</file>

<file path=ppt/slides/_rels/slide11.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 Type="http://schemas.openxmlformats.org/officeDocument/2006/relationships/tags" Target="../tags/tag134.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30" Type="http://schemas.openxmlformats.org/officeDocument/2006/relationships/slideLayout" Target="../slideLayouts/slideLayout6.xml"/><Relationship Id="rId3" Type="http://schemas.openxmlformats.org/officeDocument/2006/relationships/tags" Target="../tags/tag130.xml"/><Relationship Id="rId29" Type="http://schemas.openxmlformats.org/officeDocument/2006/relationships/tags" Target="../tags/tag150.xml"/><Relationship Id="rId28" Type="http://schemas.openxmlformats.org/officeDocument/2006/relationships/tags" Target="../tags/tag149.xml"/><Relationship Id="rId27" Type="http://schemas.openxmlformats.org/officeDocument/2006/relationships/image" Target="../media/image18.svg"/><Relationship Id="rId26" Type="http://schemas.openxmlformats.org/officeDocument/2006/relationships/image" Target="../media/image17.png"/><Relationship Id="rId25" Type="http://schemas.openxmlformats.org/officeDocument/2006/relationships/tags" Target="../tags/tag148.xml"/><Relationship Id="rId24" Type="http://schemas.openxmlformats.org/officeDocument/2006/relationships/tags" Target="../tags/tag147.xml"/><Relationship Id="rId23" Type="http://schemas.openxmlformats.org/officeDocument/2006/relationships/tags" Target="../tags/tag146.xml"/><Relationship Id="rId22" Type="http://schemas.openxmlformats.org/officeDocument/2006/relationships/tags" Target="../tags/tag145.xml"/><Relationship Id="rId21" Type="http://schemas.openxmlformats.org/officeDocument/2006/relationships/tags" Target="../tags/tag144.xml"/><Relationship Id="rId20" Type="http://schemas.openxmlformats.org/officeDocument/2006/relationships/tags" Target="../tags/tag143.xml"/><Relationship Id="rId2" Type="http://schemas.openxmlformats.org/officeDocument/2006/relationships/tags" Target="../tags/tag129.xml"/><Relationship Id="rId19" Type="http://schemas.openxmlformats.org/officeDocument/2006/relationships/image" Target="../media/image16.svg"/><Relationship Id="rId18" Type="http://schemas.openxmlformats.org/officeDocument/2006/relationships/image" Target="../media/image15.png"/><Relationship Id="rId17" Type="http://schemas.openxmlformats.org/officeDocument/2006/relationships/tags" Target="../tags/tag142.xml"/><Relationship Id="rId16" Type="http://schemas.openxmlformats.org/officeDocument/2006/relationships/tags" Target="../tags/tag141.xml"/><Relationship Id="rId15" Type="http://schemas.openxmlformats.org/officeDocument/2006/relationships/tags" Target="../tags/tag140.xml"/><Relationship Id="rId14" Type="http://schemas.openxmlformats.org/officeDocument/2006/relationships/tags" Target="../tags/tag139.xml"/><Relationship Id="rId13" Type="http://schemas.openxmlformats.org/officeDocument/2006/relationships/tags" Target="../tags/tag138.xml"/><Relationship Id="rId12" Type="http://schemas.openxmlformats.org/officeDocument/2006/relationships/tags" Target="../tags/tag137.xml"/><Relationship Id="rId11" Type="http://schemas.openxmlformats.org/officeDocument/2006/relationships/image" Target="../media/image14.svg"/><Relationship Id="rId10" Type="http://schemas.openxmlformats.org/officeDocument/2006/relationships/image" Target="../media/image13.png"/><Relationship Id="rId1" Type="http://schemas.openxmlformats.org/officeDocument/2006/relationships/tags" Target="../tags/tag128.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tags" Target="../tags/tag152.xml"/><Relationship Id="rId1" Type="http://schemas.openxmlformats.org/officeDocument/2006/relationships/tags" Target="../tags/tag151.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tags" Target="../tags/tag153.xml"/></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tags" Target="../tags/tag163.xml"/><Relationship Id="rId7" Type="http://schemas.openxmlformats.org/officeDocument/2006/relationships/tags" Target="../tags/tag162.xml"/><Relationship Id="rId6" Type="http://schemas.openxmlformats.org/officeDocument/2006/relationships/tags" Target="../tags/tag161.xml"/><Relationship Id="rId5" Type="http://schemas.openxmlformats.org/officeDocument/2006/relationships/image" Target="../media/image19.png"/><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tags" Target="../tags/tag15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65.xml"/><Relationship Id="rId1" Type="http://schemas.openxmlformats.org/officeDocument/2006/relationships/tags" Target="../tags/tag164.xml"/></Relationships>
</file>

<file path=ppt/slides/_rels/slide16.xml.rels><?xml version="1.0" encoding="UTF-8" standalone="yes"?>
<Relationships xmlns="http://schemas.openxmlformats.org/package/2006/relationships"><Relationship Id="rId9" Type="http://schemas.openxmlformats.org/officeDocument/2006/relationships/tags" Target="../tags/tag174.xml"/><Relationship Id="rId8" Type="http://schemas.openxmlformats.org/officeDocument/2006/relationships/tags" Target="../tags/tag173.xml"/><Relationship Id="rId7" Type="http://schemas.openxmlformats.org/officeDocument/2006/relationships/tags" Target="../tags/tag172.xml"/><Relationship Id="rId6" Type="http://schemas.openxmlformats.org/officeDocument/2006/relationships/tags" Target="../tags/tag171.xml"/><Relationship Id="rId5" Type="http://schemas.openxmlformats.org/officeDocument/2006/relationships/tags" Target="../tags/tag170.xml"/><Relationship Id="rId4" Type="http://schemas.openxmlformats.org/officeDocument/2006/relationships/tags" Target="../tags/tag169.xml"/><Relationship Id="rId3" Type="http://schemas.openxmlformats.org/officeDocument/2006/relationships/tags" Target="../tags/tag168.xml"/><Relationship Id="rId2" Type="http://schemas.openxmlformats.org/officeDocument/2006/relationships/tags" Target="../tags/tag167.xml"/><Relationship Id="rId14" Type="http://schemas.openxmlformats.org/officeDocument/2006/relationships/slideLayout" Target="../slideLayouts/slideLayout6.xml"/><Relationship Id="rId13" Type="http://schemas.openxmlformats.org/officeDocument/2006/relationships/tags" Target="../tags/tag178.xml"/><Relationship Id="rId12" Type="http://schemas.openxmlformats.org/officeDocument/2006/relationships/tags" Target="../tags/tag177.xml"/><Relationship Id="rId11" Type="http://schemas.openxmlformats.org/officeDocument/2006/relationships/tags" Target="../tags/tag176.xml"/><Relationship Id="rId10" Type="http://schemas.openxmlformats.org/officeDocument/2006/relationships/tags" Target="../tags/tag175.xml"/><Relationship Id="rId1" Type="http://schemas.openxmlformats.org/officeDocument/2006/relationships/tags" Target="../tags/tag166.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80.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tags" Target="../tags/tag179.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image" Target="../media/image28.pn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19.xml.rels><?xml version="1.0" encoding="UTF-8" standalone="yes"?>
<Relationships xmlns="http://schemas.openxmlformats.org/package/2006/relationships"><Relationship Id="rId9" Type="http://schemas.openxmlformats.org/officeDocument/2006/relationships/tags" Target="../tags/tag191.xml"/><Relationship Id="rId8" Type="http://schemas.openxmlformats.org/officeDocument/2006/relationships/tags" Target="../tags/tag190.xml"/><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 Id="rId3" Type="http://schemas.openxmlformats.org/officeDocument/2006/relationships/tags" Target="../tags/tag185.xml"/><Relationship Id="rId22" Type="http://schemas.openxmlformats.org/officeDocument/2006/relationships/slideLayout" Target="../slideLayouts/slideLayout9.xml"/><Relationship Id="rId21" Type="http://schemas.openxmlformats.org/officeDocument/2006/relationships/tags" Target="../tags/tag200.xml"/><Relationship Id="rId20" Type="http://schemas.openxmlformats.org/officeDocument/2006/relationships/tags" Target="../tags/tag199.xml"/><Relationship Id="rId2" Type="http://schemas.openxmlformats.org/officeDocument/2006/relationships/tags" Target="../tags/tag184.xml"/><Relationship Id="rId19" Type="http://schemas.openxmlformats.org/officeDocument/2006/relationships/tags" Target="../tags/tag198.xml"/><Relationship Id="rId18" Type="http://schemas.openxmlformats.org/officeDocument/2006/relationships/tags" Target="../tags/tag197.xml"/><Relationship Id="rId17" Type="http://schemas.openxmlformats.org/officeDocument/2006/relationships/tags" Target="../tags/tag196.xml"/><Relationship Id="rId16" Type="http://schemas.openxmlformats.org/officeDocument/2006/relationships/tags" Target="../tags/tag195.xml"/><Relationship Id="rId15" Type="http://schemas.openxmlformats.org/officeDocument/2006/relationships/tags" Target="../tags/tag194.xml"/><Relationship Id="rId14" Type="http://schemas.openxmlformats.org/officeDocument/2006/relationships/image" Target="../media/image31.jpeg"/><Relationship Id="rId13" Type="http://schemas.openxmlformats.org/officeDocument/2006/relationships/tags" Target="../tags/tag193.xml"/><Relationship Id="rId12" Type="http://schemas.openxmlformats.org/officeDocument/2006/relationships/image" Target="../media/image30.jpeg"/><Relationship Id="rId11" Type="http://schemas.openxmlformats.org/officeDocument/2006/relationships/tags" Target="../tags/tag192.xml"/><Relationship Id="rId10" Type="http://schemas.openxmlformats.org/officeDocument/2006/relationships/image" Target="../media/image29.jpeg"/><Relationship Id="rId1" Type="http://schemas.openxmlformats.org/officeDocument/2006/relationships/tags" Target="../tags/tag183.xml"/></Relationships>
</file>

<file path=ppt/slides/_rels/slide20.xml.rels><?xml version="1.0" encoding="UTF-8" standalone="yes"?>
<Relationships xmlns="http://schemas.openxmlformats.org/package/2006/relationships"><Relationship Id="rId9" Type="http://schemas.openxmlformats.org/officeDocument/2006/relationships/tags" Target="../tags/tag207.xml"/><Relationship Id="rId8" Type="http://schemas.openxmlformats.org/officeDocument/2006/relationships/tags" Target="../tags/tag206.xml"/><Relationship Id="rId7" Type="http://schemas.openxmlformats.org/officeDocument/2006/relationships/image" Target="../media/image33.png"/><Relationship Id="rId6" Type="http://schemas.openxmlformats.org/officeDocument/2006/relationships/tags" Target="../tags/tag205.xml"/><Relationship Id="rId5" Type="http://schemas.openxmlformats.org/officeDocument/2006/relationships/image" Target="../media/image32.png"/><Relationship Id="rId4" Type="http://schemas.openxmlformats.org/officeDocument/2006/relationships/tags" Target="../tags/tag204.xml"/><Relationship Id="rId3" Type="http://schemas.openxmlformats.org/officeDocument/2006/relationships/tags" Target="../tags/tag203.xml"/><Relationship Id="rId2" Type="http://schemas.openxmlformats.org/officeDocument/2006/relationships/tags" Target="../tags/tag202.xml"/><Relationship Id="rId16" Type="http://schemas.openxmlformats.org/officeDocument/2006/relationships/notesSlide" Target="../notesSlides/notesSlide3.xml"/><Relationship Id="rId15" Type="http://schemas.openxmlformats.org/officeDocument/2006/relationships/slideLayout" Target="../slideLayouts/slideLayout9.xml"/><Relationship Id="rId14" Type="http://schemas.openxmlformats.org/officeDocument/2006/relationships/tags" Target="../tags/tag211.xml"/><Relationship Id="rId13" Type="http://schemas.openxmlformats.org/officeDocument/2006/relationships/tags" Target="../tags/tag210.xml"/><Relationship Id="rId12" Type="http://schemas.openxmlformats.org/officeDocument/2006/relationships/tags" Target="../tags/tag209.xml"/><Relationship Id="rId11" Type="http://schemas.openxmlformats.org/officeDocument/2006/relationships/tags" Target="../tags/tag208.xml"/><Relationship Id="rId10" Type="http://schemas.openxmlformats.org/officeDocument/2006/relationships/image" Target="../media/image34.png"/><Relationship Id="rId1" Type="http://schemas.openxmlformats.org/officeDocument/2006/relationships/tags" Target="../tags/tag20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12.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35.jpeg"/><Relationship Id="rId2" Type="http://schemas.openxmlformats.org/officeDocument/2006/relationships/tags" Target="../tags/tag214.xml"/><Relationship Id="rId1" Type="http://schemas.openxmlformats.org/officeDocument/2006/relationships/tags" Target="../tags/tag2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509520" y="1926590"/>
            <a:ext cx="4297680" cy="645160"/>
          </a:xfrm>
          <a:prstGeom prst="rect">
            <a:avLst/>
          </a:prstGeom>
          <a:noFill/>
        </p:spPr>
        <p:txBody>
          <a:bodyPr wrap="none" rtlCol="0">
            <a:spAutoFit/>
          </a:bodyPr>
          <a:lstStyle/>
          <a:p>
            <a:pPr algn="l"/>
            <a:r>
              <a:rPr lang="zh-CN" altLang="en-US" sz="3600" b="1" dirty="0">
                <a:solidFill>
                  <a:srgbClr val="C00000"/>
                </a:solidFill>
                <a:latin typeface="微软雅黑" panose="020B0503020204020204" charset="-122"/>
                <a:ea typeface="微软雅黑" panose="020B0503020204020204" charset="-122"/>
                <a:cs typeface="+mn-ea"/>
                <a:sym typeface="+mn-ea"/>
              </a:rPr>
              <a:t>天冬聚脲产品的研发</a:t>
            </a:r>
            <a:endParaRPr lang="zh-CN" altLang="en-US" sz="3600" b="1" dirty="0">
              <a:solidFill>
                <a:srgbClr val="C00000"/>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3" name="文本框 2"/>
          <p:cNvSpPr txBox="1"/>
          <p:nvPr/>
        </p:nvSpPr>
        <p:spPr>
          <a:xfrm>
            <a:off x="3458210" y="3448050"/>
            <a:ext cx="3046730" cy="730250"/>
          </a:xfrm>
          <a:prstGeom prst="rect">
            <a:avLst/>
          </a:prstGeom>
        </p:spPr>
        <p:txBody>
          <a:bodyPr wrap="square">
            <a:noAutofit/>
            <a:extLst>
              <a:ext uri="{4A0BC546-FE56-4ADE-93B0-CB8AF2F6F144}">
                <wpsdc:textFrameExt xmlns:wpsdc="http://www.wps.cn/officeDocument/2022/drawingmlCustomData" type="text"/>
              </a:ext>
            </a:extLst>
          </a:bodyPr>
          <a:p>
            <a:pPr algn="ctr">
              <a:lnSpc>
                <a:spcPct val="150000"/>
              </a:lnSpc>
            </a:pPr>
            <a:r>
              <a:rPr lang="zh-CN" altLang="en-US" sz="2000">
                <a:solidFill>
                  <a:schemeClr val="accent2"/>
                </a:solidFill>
                <a:latin typeface="汉仪铸字美心体简" panose="00020600040101010101" charset="-122"/>
                <a:ea typeface="汉仪铸字美心体简" panose="00020600040101010101" charset="-122"/>
                <a:sym typeface="汉仪铸字美心体简" panose="00020600040101010101" charset="-122"/>
              </a:rPr>
              <a:t>石家庄市油漆厂</a:t>
            </a:r>
            <a:endParaRPr lang="zh-CN" altLang="en-US" sz="2000">
              <a:solidFill>
                <a:schemeClr val="accent2"/>
              </a:solidFill>
              <a:latin typeface="汉仪铸字美心体简" panose="00020600040101010101" charset="-122"/>
              <a:ea typeface="汉仪铸字美心体简" panose="00020600040101010101" charset="-122"/>
              <a:sym typeface="汉仪铸字美心体简" panose="00020600040101010101" charset="-122"/>
            </a:endParaRPr>
          </a:p>
          <a:p>
            <a:pPr algn="ctr">
              <a:lnSpc>
                <a:spcPct val="150000"/>
              </a:lnSpc>
            </a:pPr>
            <a:r>
              <a:rPr lang="en-US" altLang="zh-CN" sz="2000">
                <a:solidFill>
                  <a:schemeClr val="accent2"/>
                </a:solidFill>
                <a:latin typeface="汉仪铸字美心体简" panose="00020600040101010101" charset="-122"/>
                <a:ea typeface="汉仪铸字美心体简" panose="00020600040101010101" charset="-122"/>
                <a:sym typeface="汉仪铸字美心体简" panose="00020600040101010101" charset="-122"/>
              </a:rPr>
              <a:t>2024</a:t>
            </a:r>
            <a:r>
              <a:rPr lang="zh-CN" altLang="en-US" sz="2000">
                <a:solidFill>
                  <a:schemeClr val="accent2"/>
                </a:solidFill>
                <a:latin typeface="汉仪铸字美心体简" panose="00020600040101010101" charset="-122"/>
                <a:ea typeface="汉仪铸字美心体简" panose="00020600040101010101" charset="-122"/>
                <a:sym typeface="汉仪铸字美心体简" panose="00020600040101010101" charset="-122"/>
              </a:rPr>
              <a:t>年</a:t>
            </a:r>
            <a:r>
              <a:rPr lang="en-US" altLang="zh-CN" sz="2000">
                <a:solidFill>
                  <a:schemeClr val="accent2"/>
                </a:solidFill>
                <a:latin typeface="汉仪铸字美心体简" panose="00020600040101010101" charset="-122"/>
                <a:ea typeface="汉仪铸字美心体简" panose="00020600040101010101" charset="-122"/>
                <a:sym typeface="汉仪铸字美心体简" panose="00020600040101010101" charset="-122"/>
              </a:rPr>
              <a:t>11</a:t>
            </a:r>
            <a:r>
              <a:rPr lang="zh-CN" altLang="en-US" sz="2000">
                <a:solidFill>
                  <a:schemeClr val="accent2"/>
                </a:solidFill>
                <a:latin typeface="汉仪铸字美心体简" panose="00020600040101010101" charset="-122"/>
                <a:ea typeface="汉仪铸字美心体简" panose="00020600040101010101" charset="-122"/>
                <a:sym typeface="汉仪铸字美心体简" panose="00020600040101010101" charset="-122"/>
              </a:rPr>
              <a:t>月</a:t>
            </a:r>
            <a:r>
              <a:rPr lang="en-US" altLang="zh-CN" sz="2000">
                <a:solidFill>
                  <a:schemeClr val="accent2"/>
                </a:solidFill>
                <a:latin typeface="汉仪铸字美心体简" panose="00020600040101010101" charset="-122"/>
                <a:ea typeface="汉仪铸字美心体简" panose="00020600040101010101" charset="-122"/>
                <a:sym typeface="汉仪铸字美心体简" panose="00020600040101010101" charset="-122"/>
              </a:rPr>
              <a:t>22</a:t>
            </a:r>
            <a:r>
              <a:rPr lang="zh-CN" altLang="en-US" sz="2000">
                <a:solidFill>
                  <a:schemeClr val="accent2"/>
                </a:solidFill>
                <a:latin typeface="汉仪铸字美心体简" panose="00020600040101010101" charset="-122"/>
                <a:ea typeface="汉仪铸字美心体简" panose="00020600040101010101" charset="-122"/>
                <a:sym typeface="汉仪铸字美心体简" panose="00020600040101010101" charset="-122"/>
              </a:rPr>
              <a:t>日</a:t>
            </a:r>
            <a:endParaRPr lang="zh-CN" altLang="en-US" sz="2000">
              <a:solidFill>
                <a:schemeClr val="accent2"/>
              </a:solidFill>
              <a:latin typeface="汉仪铸字美心体简" panose="00020600040101010101" charset="-122"/>
              <a:ea typeface="汉仪铸字美心体简" panose="00020600040101010101" charset="-122"/>
              <a:sym typeface="汉仪铸字美心体简" panose="00020600040101010101" charset="-122"/>
            </a:endParaRPr>
          </a:p>
        </p:txBody>
      </p:sp>
      <p:pic>
        <p:nvPicPr>
          <p:cNvPr id="4" name="https://docer-ks3.wpscdn.cn/picture/210582801/405f0a5bf12b72cd1c22ce9b929ea5a2_612.jpg" descr="用六种颜色的丙烯酸颜料笔画"/>
          <p:cNvPicPr>
            <a:picLocks noChangeAspect="1"/>
          </p:cNvPicPr>
          <p:nvPr/>
        </p:nvPicPr>
        <p:blipFill>
          <a:blip r:embed="rId2"/>
          <a:stretch>
            <a:fillRect/>
          </a:stretch>
        </p:blipFill>
        <p:spPr>
          <a:xfrm rot="2100000">
            <a:off x="6867525" y="156210"/>
            <a:ext cx="2253615" cy="1590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custDataLst>
              <p:tags r:id="rId1"/>
            </p:custDataLst>
          </p:nvPr>
        </p:nvSpPr>
        <p:spPr>
          <a:xfrm>
            <a:off x="966470" y="1099820"/>
            <a:ext cx="6281420" cy="591185"/>
          </a:xfrm>
          <a:prstGeom prst="rect">
            <a:avLst/>
          </a:prstGeom>
          <a:noFill/>
        </p:spPr>
        <p:txBody>
          <a:bodyPr wrap="none" rtlCol="0">
            <a:noAutofit/>
          </a:bodyPr>
          <a:lstStyle/>
          <a:p>
            <a:pPr algn="l" fontAlgn="auto">
              <a:lnSpc>
                <a:spcPct val="150000"/>
              </a:lnSpc>
              <a:defRPr/>
            </a:pPr>
            <a:endParaRPr lang="zh-CN" altLang="en-US" sz="2000" b="1" smtClean="0">
              <a:solidFill>
                <a:schemeClr val="tx1"/>
              </a:solidFill>
              <a:latin typeface="华文中宋" panose="02010600040101010101" charset="-122"/>
              <a:ea typeface="华文中宋" panose="02010600040101010101" charset="-122"/>
              <a:cs typeface="华文中宋" panose="02010600040101010101" charset="-122"/>
              <a:sym typeface="思源宋体 CN" panose="02020400000000000000" pitchFamily="18" charset="-122"/>
            </a:endParaRPr>
          </a:p>
        </p:txBody>
      </p:sp>
      <p:sp>
        <p:nvSpPr>
          <p:cNvPr id="116" name="五边形 115"/>
          <p:cNvSpPr/>
          <p:nvPr>
            <p:custDataLst>
              <p:tags r:id="rId2"/>
            </p:custDataLst>
          </p:nvPr>
        </p:nvSpPr>
        <p:spPr>
          <a:xfrm>
            <a:off x="16881" y="1578710"/>
            <a:ext cx="2921493" cy="658340"/>
          </a:xfrm>
          <a:prstGeom prst="homePlate">
            <a:avLst>
              <a:gd name="adj" fmla="val 33583"/>
            </a:avLst>
          </a:prstGeom>
          <a:solidFill>
            <a:schemeClr val="accent1">
              <a:lumMod val="20000"/>
              <a:lumOff val="80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lIns="0" rIns="0" rtlCol="0" anchor="ctr"/>
          <a:p>
            <a:pPr algn="ctr"/>
            <a:r>
              <a:rPr lang="zh-CN" altLang="en-US" sz="2400" b="1" dirty="0">
                <a:solidFill>
                  <a:srgbClr val="C00000"/>
                </a:solidFill>
                <a:latin typeface="微软雅黑" panose="020B0503020204020204" charset="-122"/>
                <a:ea typeface="微软雅黑" panose="020B0503020204020204" charset="-122"/>
                <a:cs typeface="+mn-ea"/>
                <a:sym typeface="+mn-ea"/>
              </a:rPr>
              <a:t>立项背景</a:t>
            </a:r>
            <a:endParaRPr lang="zh-CN" altLang="en-US" sz="2400" b="1" dirty="0">
              <a:solidFill>
                <a:srgbClr val="C00000"/>
              </a:solidFill>
              <a:latin typeface="微软雅黑" panose="020B0503020204020204" charset="-122"/>
              <a:ea typeface="微软雅黑" panose="020B0503020204020204" charset="-122"/>
              <a:cs typeface="+mn-ea"/>
              <a:sym typeface="+mn-ea"/>
            </a:endParaRPr>
          </a:p>
        </p:txBody>
      </p:sp>
      <p:sp>
        <p:nvSpPr>
          <p:cNvPr id="117" name="五边形 116"/>
          <p:cNvSpPr/>
          <p:nvPr>
            <p:custDataLst>
              <p:tags r:id="rId3"/>
            </p:custDataLst>
          </p:nvPr>
        </p:nvSpPr>
        <p:spPr>
          <a:xfrm>
            <a:off x="183251" y="2897719"/>
            <a:ext cx="2921493" cy="658340"/>
          </a:xfrm>
          <a:prstGeom prst="homePlate">
            <a:avLst>
              <a:gd name="adj" fmla="val 33583"/>
            </a:avLst>
          </a:prstGeom>
          <a:solidFill>
            <a:schemeClr val="accent1">
              <a:lumMod val="20000"/>
              <a:lumOff val="80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lIns="0" rIns="0" rtlCol="0" anchor="ctr"/>
          <a:p>
            <a:pPr algn="ctr"/>
            <a:r>
              <a:rPr lang="zh-CN" altLang="en-US" sz="2400" b="1" dirty="0">
                <a:solidFill>
                  <a:srgbClr val="C00000"/>
                </a:solidFill>
                <a:latin typeface="微软雅黑" panose="020B0503020204020204" charset="-122"/>
                <a:ea typeface="微软雅黑" panose="020B0503020204020204" charset="-122"/>
                <a:cs typeface="+mn-ea"/>
                <a:sym typeface="+mn-ea"/>
              </a:rPr>
              <a:t>研究内容及实施方案</a:t>
            </a:r>
            <a:endParaRPr lang="zh-CN" altLang="en-US" sz="2400" b="1" dirty="0">
              <a:solidFill>
                <a:srgbClr val="C00000"/>
              </a:solidFill>
              <a:latin typeface="微软雅黑" panose="020B0503020204020204" charset="-122"/>
              <a:ea typeface="微软雅黑" panose="020B0503020204020204" charset="-122"/>
              <a:cs typeface="+mn-ea"/>
              <a:sym typeface="+mn-ea"/>
            </a:endParaRPr>
          </a:p>
        </p:txBody>
      </p:sp>
      <p:sp>
        <p:nvSpPr>
          <p:cNvPr id="118" name="五边形 117"/>
          <p:cNvSpPr/>
          <p:nvPr>
            <p:custDataLst>
              <p:tags r:id="rId4"/>
            </p:custDataLst>
          </p:nvPr>
        </p:nvSpPr>
        <p:spPr>
          <a:xfrm flipH="1">
            <a:off x="6206208" y="1578710"/>
            <a:ext cx="2921493" cy="658340"/>
          </a:xfrm>
          <a:prstGeom prst="homePlate">
            <a:avLst>
              <a:gd name="adj" fmla="val 33583"/>
            </a:avLst>
          </a:prstGeom>
          <a:solidFill>
            <a:schemeClr val="accent4">
              <a:lumMod val="20000"/>
              <a:lumOff val="80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rIns="0" numCol="1" spcCol="0" rtlCol="0" fromWordArt="0" anchor="ctr" anchorCtr="0" forceAA="0" compatLnSpc="1">
            <a:noAutofit/>
          </a:bodyPr>
          <a:p>
            <a:pPr lvl="0" algn="ctr">
              <a:buClrTx/>
              <a:buSzTx/>
              <a:buFontTx/>
            </a:pPr>
            <a:r>
              <a:rPr lang="zh-CN" altLang="en-US" sz="2400" b="1" dirty="0">
                <a:solidFill>
                  <a:srgbClr val="C00000"/>
                </a:solidFill>
                <a:latin typeface="微软雅黑" panose="020B0503020204020204" charset="-122"/>
                <a:ea typeface="微软雅黑" panose="020B0503020204020204" charset="-122"/>
                <a:cs typeface="+mn-ea"/>
                <a:sym typeface="+mn-ea"/>
              </a:rPr>
              <a:t>技术创新性</a:t>
            </a:r>
            <a:endParaRPr lang="zh-CN" altLang="en-US" sz="1465" kern="0" dirty="0">
              <a:ln>
                <a:noFill/>
                <a:prstDash val="sysDot"/>
              </a:ln>
              <a:solidFill>
                <a:schemeClr val="tx1">
                  <a:lumMod val="85000"/>
                  <a:lumOff val="15000"/>
                </a:schemeClr>
              </a:solidFill>
              <a:latin typeface="+mn-ea"/>
              <a:sym typeface="+mn-ea"/>
            </a:endParaRPr>
          </a:p>
        </p:txBody>
      </p:sp>
      <p:sp>
        <p:nvSpPr>
          <p:cNvPr id="119" name="五边形 118"/>
          <p:cNvSpPr/>
          <p:nvPr>
            <p:custDataLst>
              <p:tags r:id="rId5"/>
            </p:custDataLst>
          </p:nvPr>
        </p:nvSpPr>
        <p:spPr>
          <a:xfrm flipH="1">
            <a:off x="6196683" y="2897719"/>
            <a:ext cx="2921493" cy="658340"/>
          </a:xfrm>
          <a:prstGeom prst="homePlate">
            <a:avLst>
              <a:gd name="adj" fmla="val 33583"/>
            </a:avLst>
          </a:prstGeom>
          <a:solidFill>
            <a:schemeClr val="accent4">
              <a:lumMod val="20000"/>
              <a:lumOff val="80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rIns="0" numCol="1" spcCol="0" rtlCol="0" fromWordArt="0" anchor="ctr" anchorCtr="0" forceAA="0" compatLnSpc="1">
            <a:noAutofit/>
          </a:bodyPr>
          <a:p>
            <a:pPr lvl="0" algn="ctr">
              <a:buClrTx/>
              <a:buSzTx/>
              <a:buFontTx/>
            </a:pPr>
            <a:r>
              <a:rPr lang="zh-CN" altLang="en-US" sz="2400" b="1" dirty="0">
                <a:solidFill>
                  <a:srgbClr val="C00000"/>
                </a:solidFill>
                <a:latin typeface="微软雅黑" panose="020B0503020204020204" charset="-122"/>
                <a:ea typeface="微软雅黑" panose="020B0503020204020204" charset="-122"/>
                <a:cs typeface="+mn-ea"/>
                <a:sym typeface="+mn-ea"/>
              </a:rPr>
              <a:t>经济、社会效益</a:t>
            </a:r>
            <a:endParaRPr lang="zh-CN" altLang="en-US" sz="2400" b="1" dirty="0">
              <a:solidFill>
                <a:srgbClr val="C00000"/>
              </a:solidFill>
              <a:latin typeface="微软雅黑" panose="020B0503020204020204" charset="-122"/>
              <a:ea typeface="微软雅黑" panose="020B0503020204020204" charset="-122"/>
              <a:cs typeface="+mn-ea"/>
              <a:sym typeface="+mn-ea"/>
            </a:endParaRPr>
          </a:p>
        </p:txBody>
      </p:sp>
      <p:sp>
        <p:nvSpPr>
          <p:cNvPr id="120" name="椭圆 119"/>
          <p:cNvSpPr/>
          <p:nvPr>
            <p:custDataLst>
              <p:tags r:id="rId6"/>
            </p:custDataLst>
          </p:nvPr>
        </p:nvSpPr>
        <p:spPr>
          <a:xfrm>
            <a:off x="2912180" y="1452979"/>
            <a:ext cx="2237541" cy="2238123"/>
          </a:xfrm>
          <a:prstGeom prst="ellipse">
            <a:avLst/>
          </a:prstGeom>
          <a:gradFill>
            <a:gsLst>
              <a:gs pos="8000">
                <a:schemeClr val="accent1">
                  <a:lumMod val="0"/>
                  <a:lumOff val="100000"/>
                  <a:alpha val="59000"/>
                </a:schemeClr>
              </a:gs>
              <a:gs pos="100000">
                <a:schemeClr val="accent1"/>
              </a:gs>
            </a:gsLst>
            <a:lin ang="10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650"/>
          </a:p>
        </p:txBody>
      </p:sp>
      <p:sp>
        <p:nvSpPr>
          <p:cNvPr id="121" name="椭圆 120"/>
          <p:cNvSpPr/>
          <p:nvPr>
            <p:custDataLst>
              <p:tags r:id="rId7"/>
            </p:custDataLst>
          </p:nvPr>
        </p:nvSpPr>
        <p:spPr>
          <a:xfrm>
            <a:off x="3985548" y="1452979"/>
            <a:ext cx="2237541" cy="2238123"/>
          </a:xfrm>
          <a:prstGeom prst="ellipse">
            <a:avLst/>
          </a:prstGeom>
          <a:gradFill>
            <a:gsLst>
              <a:gs pos="10000">
                <a:schemeClr val="accent2">
                  <a:lumMod val="0"/>
                  <a:lumOff val="100000"/>
                  <a:alpha val="44000"/>
                </a:schemeClr>
              </a:gs>
              <a:gs pos="100000">
                <a:schemeClr val="accent4"/>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650"/>
          </a:p>
        </p:txBody>
      </p:sp>
      <p:sp>
        <p:nvSpPr>
          <p:cNvPr id="122" name="椭圆 121"/>
          <p:cNvSpPr>
            <a:spLocks noChangeAspect="1"/>
          </p:cNvSpPr>
          <p:nvPr>
            <p:custDataLst>
              <p:tags r:id="rId8"/>
            </p:custDataLst>
          </p:nvPr>
        </p:nvSpPr>
        <p:spPr>
          <a:xfrm>
            <a:off x="3709639" y="1710844"/>
            <a:ext cx="1715992" cy="1722395"/>
          </a:xfrm>
          <a:prstGeom prst="ellipse">
            <a:avLst/>
          </a:prstGeom>
          <a:solidFill>
            <a:srgbClr val="FFFFFF"/>
          </a:solidFill>
          <a:ln>
            <a:gradFill>
              <a:gsLst>
                <a:gs pos="0">
                  <a:schemeClr val="accent1">
                    <a:alpha val="50000"/>
                  </a:schemeClr>
                </a:gs>
                <a:gs pos="30000">
                  <a:schemeClr val="accent1">
                    <a:alpha val="50000"/>
                  </a:schemeClr>
                </a:gs>
                <a:gs pos="54000">
                  <a:schemeClr val="accent4">
                    <a:lumMod val="75000"/>
                    <a:alpha val="50000"/>
                  </a:schemeClr>
                </a:gs>
                <a:gs pos="100000">
                  <a:schemeClr val="accent4">
                    <a:lumMod val="75000"/>
                    <a:alpha val="50000"/>
                  </a:schemeClr>
                </a:gs>
              </a:gsLst>
              <a:lin ang="0" scaled="1"/>
            </a:gradFill>
          </a:ln>
        </p:spPr>
        <p:style>
          <a:lnRef idx="2">
            <a:schemeClr val="accent1">
              <a:lumMod val="75000"/>
            </a:schemeClr>
          </a:lnRef>
          <a:fillRef idx="1">
            <a:schemeClr val="accent1"/>
          </a:fillRef>
          <a:effectRef idx="0">
            <a:srgbClr val="FFFFFF"/>
          </a:effectRef>
          <a:fontRef idx="minor">
            <a:schemeClr val="lt1"/>
          </a:fontRef>
        </p:style>
        <p:txBody>
          <a:bodyPr lIns="0" tIns="66000" rIns="0" bIns="0" rtlCol="0" anchor="ctr" anchorCtr="1"/>
          <a:p>
            <a:pPr indent="0" algn="ctr" fontAlgn="auto"/>
            <a:endParaRPr lang="en-US" altLang="zh-CN" sz="5500" b="1" kern="0" dirty="0">
              <a:ln>
                <a:noFill/>
                <a:prstDash val="sysDot"/>
              </a:ln>
              <a:gradFill>
                <a:gsLst>
                  <a:gs pos="0">
                    <a:schemeClr val="accent1">
                      <a:lumMod val="5000"/>
                      <a:lumOff val="95000"/>
                    </a:schemeClr>
                  </a:gs>
                  <a:gs pos="50000">
                    <a:schemeClr val="accent1"/>
                  </a:gs>
                  <a:gs pos="100000">
                    <a:schemeClr val="accent1"/>
                  </a:gs>
                </a:gsLst>
                <a:lin ang="16200000" scaled="0"/>
              </a:gradFill>
              <a:latin typeface="+mn-ea"/>
              <a:sym typeface="+mn-ea"/>
            </a:endParaRPr>
          </a:p>
        </p:txBody>
      </p:sp>
      <p:sp>
        <p:nvSpPr>
          <p:cNvPr id="123" name="椭圆 122"/>
          <p:cNvSpPr/>
          <p:nvPr>
            <p:custDataLst>
              <p:tags r:id="rId9"/>
            </p:custDataLst>
          </p:nvPr>
        </p:nvSpPr>
        <p:spPr>
          <a:xfrm>
            <a:off x="3105433" y="1847634"/>
            <a:ext cx="121074" cy="121074"/>
          </a:xfrm>
          <a:prstGeom prst="ellipse">
            <a:avLst/>
          </a:prstGeom>
          <a:solidFill>
            <a:srgbClr val="FFFFFF"/>
          </a:solidFill>
          <a:ln w="63500">
            <a:solidFill>
              <a:schemeClr val="accent1">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650"/>
          </a:p>
        </p:txBody>
      </p:sp>
      <p:sp>
        <p:nvSpPr>
          <p:cNvPr id="124" name="椭圆 123"/>
          <p:cNvSpPr/>
          <p:nvPr>
            <p:custDataLst>
              <p:tags r:id="rId10"/>
            </p:custDataLst>
          </p:nvPr>
        </p:nvSpPr>
        <p:spPr>
          <a:xfrm>
            <a:off x="3105433" y="3166061"/>
            <a:ext cx="121074" cy="121074"/>
          </a:xfrm>
          <a:prstGeom prst="ellipse">
            <a:avLst/>
          </a:prstGeom>
          <a:solidFill>
            <a:srgbClr val="FFFFFF"/>
          </a:solidFill>
          <a:ln w="63500">
            <a:solidFill>
              <a:schemeClr val="accent1">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650"/>
          </a:p>
        </p:txBody>
      </p:sp>
      <p:sp>
        <p:nvSpPr>
          <p:cNvPr id="125" name="椭圆 124"/>
          <p:cNvSpPr/>
          <p:nvPr>
            <p:custDataLst>
              <p:tags r:id="rId11"/>
            </p:custDataLst>
          </p:nvPr>
        </p:nvSpPr>
        <p:spPr>
          <a:xfrm flipH="1">
            <a:off x="5915165" y="1847634"/>
            <a:ext cx="121074" cy="121074"/>
          </a:xfrm>
          <a:prstGeom prst="ellipse">
            <a:avLst/>
          </a:prstGeom>
          <a:solidFill>
            <a:srgbClr val="FFFFFF"/>
          </a:solidFill>
          <a:ln w="63500">
            <a:solidFill>
              <a:schemeClr val="accent4">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650"/>
          </a:p>
        </p:txBody>
      </p:sp>
      <p:sp>
        <p:nvSpPr>
          <p:cNvPr id="126" name="椭圆 125"/>
          <p:cNvSpPr/>
          <p:nvPr>
            <p:custDataLst>
              <p:tags r:id="rId12"/>
            </p:custDataLst>
          </p:nvPr>
        </p:nvSpPr>
        <p:spPr>
          <a:xfrm flipH="1">
            <a:off x="5915165" y="3166061"/>
            <a:ext cx="121074" cy="121074"/>
          </a:xfrm>
          <a:prstGeom prst="ellipse">
            <a:avLst/>
          </a:prstGeom>
          <a:solidFill>
            <a:srgbClr val="FFFFFF"/>
          </a:solidFill>
          <a:ln w="63500">
            <a:solidFill>
              <a:schemeClr val="accent4">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650"/>
          </a:p>
        </p:txBody>
      </p:sp>
      <p:pic>
        <p:nvPicPr>
          <p:cNvPr id="127" name="图片 18" descr="343435383038363b343532323430313bd6b4d0d0bcc6bbae"/>
          <p:cNvPicPr>
            <a:picLocks noChangeAspect="1"/>
          </p:cNvPicPr>
          <p:nvPr>
            <p:custDataLst>
              <p:tags r:id="rId13"/>
            </p:custDataLst>
          </p:nvPr>
        </p:nvPicPr>
        <p:blipFill>
          <a:blip r:embed="rId14">
            <a:extLst>
              <a:ext uri="{96DAC541-7B7A-43D3-8B79-37D633B846F1}">
                <asvg:svgBlip xmlns:asvg="http://schemas.microsoft.com/office/drawing/2016/SVG/main" r:embed="rId15"/>
              </a:ext>
            </a:extLst>
          </a:blip>
          <a:stretch>
            <a:fillRect/>
          </a:stretch>
        </p:blipFill>
        <p:spPr>
          <a:xfrm>
            <a:off x="5625868" y="2407019"/>
            <a:ext cx="330043" cy="330043"/>
          </a:xfrm>
          <a:prstGeom prst="rect">
            <a:avLst/>
          </a:prstGeom>
          <a:effectLst/>
        </p:spPr>
      </p:pic>
      <p:pic>
        <p:nvPicPr>
          <p:cNvPr id="128" name="图片 15" descr="343435383038363b343532323430353bcdf8c2e7d3aacffa"/>
          <p:cNvPicPr>
            <a:picLocks noChangeAspect="1"/>
          </p:cNvPicPr>
          <p:nvPr>
            <p:custDataLst>
              <p:tags r:id="rId16"/>
            </p:custDataLst>
          </p:nvPr>
        </p:nvPicPr>
        <p:blipFill>
          <a:blip r:embed="rId17">
            <a:extLst>
              <a:ext uri="{96DAC541-7B7A-43D3-8B79-37D633B846F1}">
                <asvg:svgBlip xmlns:asvg="http://schemas.microsoft.com/office/drawing/2016/SVG/main" r:embed="rId18"/>
              </a:ext>
            </a:extLst>
          </a:blip>
          <a:stretch>
            <a:fillRect/>
          </a:stretch>
        </p:blipFill>
        <p:spPr>
          <a:xfrm>
            <a:off x="3176447" y="2407019"/>
            <a:ext cx="330043" cy="330043"/>
          </a:xfrm>
          <a:prstGeom prst="rect">
            <a:avLst/>
          </a:prstGeom>
        </p:spPr>
      </p:pic>
      <p:sp>
        <p:nvSpPr>
          <p:cNvPr id="129" name="任意多边形: 形状 2"/>
          <p:cNvSpPr/>
          <p:nvPr>
            <p:custDataLst>
              <p:tags r:id="rId19"/>
            </p:custDataLst>
          </p:nvPr>
        </p:nvSpPr>
        <p:spPr>
          <a:xfrm>
            <a:off x="4124666" y="2298751"/>
            <a:ext cx="886500" cy="546389"/>
          </a:xfrm>
          <a:custGeom>
            <a:avLst/>
            <a:gdLst/>
            <a:ahLst/>
            <a:cxnLst/>
            <a:rect l="l" t="t" r="r" b="b"/>
            <a:pathLst>
              <a:path w="967085" h="596057">
                <a:moveTo>
                  <a:pt x="0" y="9674"/>
                </a:moveTo>
                <a:lnTo>
                  <a:pt x="132457" y="9674"/>
                </a:lnTo>
                <a:lnTo>
                  <a:pt x="257100" y="417091"/>
                </a:lnTo>
                <a:cubicBezTo>
                  <a:pt x="263302" y="437183"/>
                  <a:pt x="267146" y="456158"/>
                  <a:pt x="268635" y="474018"/>
                </a:cubicBezTo>
                <a:lnTo>
                  <a:pt x="270867" y="474018"/>
                </a:lnTo>
                <a:cubicBezTo>
                  <a:pt x="272851" y="455662"/>
                  <a:pt x="277068" y="436190"/>
                  <a:pt x="283517" y="415603"/>
                </a:cubicBezTo>
                <a:lnTo>
                  <a:pt x="408161" y="9674"/>
                </a:lnTo>
                <a:lnTo>
                  <a:pt x="536525" y="9674"/>
                </a:lnTo>
                <a:lnTo>
                  <a:pt x="336351" y="586011"/>
                </a:lnTo>
                <a:lnTo>
                  <a:pt x="197569" y="586011"/>
                </a:lnTo>
                <a:close/>
                <a:moveTo>
                  <a:pt x="800025" y="0"/>
                </a:moveTo>
                <a:cubicBezTo>
                  <a:pt x="856332" y="0"/>
                  <a:pt x="903585" y="7317"/>
                  <a:pt x="941784" y="21952"/>
                </a:cubicBezTo>
                <a:lnTo>
                  <a:pt x="941784" y="137294"/>
                </a:lnTo>
                <a:cubicBezTo>
                  <a:pt x="903089" y="111001"/>
                  <a:pt x="857820" y="97854"/>
                  <a:pt x="805979" y="97854"/>
                </a:cubicBezTo>
                <a:cubicBezTo>
                  <a:pt x="775717" y="97854"/>
                  <a:pt x="751532" y="103374"/>
                  <a:pt x="733425" y="114412"/>
                </a:cubicBezTo>
                <a:cubicBezTo>
                  <a:pt x="715317" y="125450"/>
                  <a:pt x="706264" y="140271"/>
                  <a:pt x="706264" y="158874"/>
                </a:cubicBezTo>
                <a:cubicBezTo>
                  <a:pt x="706264" y="173757"/>
                  <a:pt x="712465" y="187461"/>
                  <a:pt x="724867" y="199988"/>
                </a:cubicBezTo>
                <a:cubicBezTo>
                  <a:pt x="737270" y="212514"/>
                  <a:pt x="767903" y="229443"/>
                  <a:pt x="816769" y="250775"/>
                </a:cubicBezTo>
                <a:cubicBezTo>
                  <a:pt x="874067" y="275332"/>
                  <a:pt x="913445" y="301253"/>
                  <a:pt x="934901" y="328538"/>
                </a:cubicBezTo>
                <a:cubicBezTo>
                  <a:pt x="956357" y="355823"/>
                  <a:pt x="967085" y="388317"/>
                  <a:pt x="967085" y="426020"/>
                </a:cubicBezTo>
                <a:cubicBezTo>
                  <a:pt x="967085" y="481335"/>
                  <a:pt x="947489" y="523503"/>
                  <a:pt x="908298" y="552524"/>
                </a:cubicBezTo>
                <a:cubicBezTo>
                  <a:pt x="869106" y="581546"/>
                  <a:pt x="813420" y="596057"/>
                  <a:pt x="741238" y="596057"/>
                </a:cubicBezTo>
                <a:cubicBezTo>
                  <a:pt x="675258" y="596057"/>
                  <a:pt x="621184" y="585391"/>
                  <a:pt x="579016" y="564059"/>
                </a:cubicBezTo>
                <a:lnTo>
                  <a:pt x="579016" y="440903"/>
                </a:lnTo>
                <a:cubicBezTo>
                  <a:pt x="625400" y="479351"/>
                  <a:pt x="678110" y="498574"/>
                  <a:pt x="737146" y="498574"/>
                </a:cubicBezTo>
                <a:cubicBezTo>
                  <a:pt x="770632" y="498574"/>
                  <a:pt x="795809" y="492807"/>
                  <a:pt x="812676" y="481273"/>
                </a:cubicBezTo>
                <a:cubicBezTo>
                  <a:pt x="829543" y="469739"/>
                  <a:pt x="837977" y="454918"/>
                  <a:pt x="837977" y="436811"/>
                </a:cubicBezTo>
                <a:cubicBezTo>
                  <a:pt x="837977" y="421184"/>
                  <a:pt x="831279" y="406425"/>
                  <a:pt x="817885" y="392534"/>
                </a:cubicBezTo>
                <a:cubicBezTo>
                  <a:pt x="804490" y="378644"/>
                  <a:pt x="769144" y="359792"/>
                  <a:pt x="711845" y="335979"/>
                </a:cubicBezTo>
                <a:cubicBezTo>
                  <a:pt x="621804" y="297780"/>
                  <a:pt x="576783" y="242218"/>
                  <a:pt x="576783" y="169292"/>
                </a:cubicBezTo>
                <a:cubicBezTo>
                  <a:pt x="576783" y="115714"/>
                  <a:pt x="597185" y="74104"/>
                  <a:pt x="637989" y="44462"/>
                </a:cubicBezTo>
                <a:cubicBezTo>
                  <a:pt x="678793" y="14821"/>
                  <a:pt x="732805" y="0"/>
                  <a:pt x="800025" y="0"/>
                </a:cubicBezTo>
                <a:close/>
              </a:path>
            </a:pathLst>
          </a:custGeom>
          <a:gradFill>
            <a:gsLst>
              <a:gs pos="0">
                <a:schemeClr val="accent1">
                  <a:alpha val="19000"/>
                </a:schemeClr>
              </a:gs>
              <a:gs pos="43000">
                <a:schemeClr val="accent1">
                  <a:alpha val="75000"/>
                </a:schemeClr>
              </a:gs>
              <a:gs pos="100000">
                <a:schemeClr val="accent1"/>
              </a:gs>
            </a:gsLst>
            <a:lin ang="16200000" scaled="0"/>
          </a:gradFill>
          <a:ln>
            <a:noFill/>
            <a:prstDash val="sysDot"/>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83820" tIns="41910" rIns="83820" bIns="41910" numCol="1" spcCol="0" rtlCol="0" fromWordArt="0" anchor="t" anchorCtr="0" forceAA="0" compatLnSpc="1">
            <a:noAutofit/>
          </a:bodyPr>
          <a:p>
            <a:pPr lvl="0" algn="ctr">
              <a:buClrTx/>
              <a:buSzTx/>
              <a:buFontTx/>
            </a:pPr>
            <a:endParaRPr lang="zh-CN" altLang="en-US" sz="5500" b="1" kern="0">
              <a:ln>
                <a:noFill/>
                <a:prstDash val="sysDot"/>
              </a:ln>
              <a:gradFill>
                <a:gsLst>
                  <a:gs pos="0">
                    <a:schemeClr val="accent1">
                      <a:lumMod val="5000"/>
                      <a:lumOff val="95000"/>
                    </a:schemeClr>
                  </a:gs>
                  <a:gs pos="50000">
                    <a:schemeClr val="accent1"/>
                  </a:gs>
                  <a:gs pos="100000">
                    <a:schemeClr val="accent1"/>
                  </a:gs>
                </a:gsLst>
                <a:lin ang="16200000" scaled="0"/>
              </a:gra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p14:dur="2000" advTm="3000"/>
    </mc:Choice>
    <mc:Fallback>
      <p:transition advTm="3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custDataLst>
              <p:tags r:id="rId1"/>
            </p:custDataLst>
          </p:nvPr>
        </p:nvSpPr>
        <p:spPr>
          <a:xfrm>
            <a:off x="4413349" y="2017751"/>
            <a:ext cx="1216660" cy="1106805"/>
          </a:xfrm>
          <a:prstGeom prst="rect">
            <a:avLst/>
          </a:prstGeom>
          <a:noFill/>
        </p:spPr>
        <p:txBody>
          <a:bodyPr wrap="none" rtlCol="0">
            <a:spAutoFit/>
          </a:bodyPr>
          <a:lstStyle/>
          <a:p>
            <a:r>
              <a:rPr lang="en-US" altLang="zh-CN" sz="66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01</a:t>
            </a:r>
            <a:endParaRPr lang="en-US" altLang="zh-CN" sz="66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26" name="文本框 25"/>
          <p:cNvSpPr txBox="1"/>
          <p:nvPr>
            <p:custDataLst>
              <p:tags r:id="rId2"/>
            </p:custDataLst>
          </p:nvPr>
        </p:nvSpPr>
        <p:spPr>
          <a:xfrm>
            <a:off x="1397870" y="2061361"/>
            <a:ext cx="2418080" cy="970915"/>
          </a:xfrm>
          <a:prstGeom prst="rect">
            <a:avLst/>
          </a:prstGeom>
          <a:noFill/>
        </p:spPr>
        <p:txBody>
          <a:bodyPr wrap="none" rtlCol="0">
            <a:spAutoFit/>
          </a:bodyPr>
          <a:lstStyle/>
          <a:p>
            <a:pPr algn="ctr" fontAlgn="auto">
              <a:lnSpc>
                <a:spcPct val="130000"/>
              </a:lnSpc>
              <a:defRPr/>
            </a:pPr>
            <a:r>
              <a:rPr lang="zh-CN" altLang="en-US" sz="4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立项背景</a:t>
            </a:r>
            <a:endParaRPr lang="zh-CN" altLang="en-US" sz="4400" b="1" dirty="0" smtClean="0">
              <a:solidFill>
                <a:schemeClr val="tx1">
                  <a:lumMod val="85000"/>
                  <a:lumOff val="15000"/>
                </a:schemeClr>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custDataLst>
              <p:tags r:id="rId1"/>
            </p:custDataLst>
          </p:nvPr>
        </p:nvGrpSpPr>
        <p:grpSpPr>
          <a:xfrm>
            <a:off x="1044171" y="1339383"/>
            <a:ext cx="4435177" cy="2858495"/>
            <a:chOff x="530507" y="4100010"/>
            <a:chExt cx="6817216" cy="2854420"/>
          </a:xfrm>
        </p:grpSpPr>
        <p:sp>
          <p:nvSpPr>
            <p:cNvPr id="17" name="文本框 16"/>
            <p:cNvSpPr txBox="1"/>
            <p:nvPr>
              <p:custDataLst>
                <p:tags r:id="rId2"/>
              </p:custDataLst>
            </p:nvPr>
          </p:nvSpPr>
          <p:spPr>
            <a:xfrm>
              <a:off x="5958234" y="4148900"/>
              <a:ext cx="1389489" cy="540944"/>
            </a:xfrm>
            <a:prstGeom prst="rect">
              <a:avLst/>
            </a:prstGeom>
            <a:noFill/>
          </p:spPr>
          <p:txBody>
            <a:bodyPr wrap="square">
              <a:spAutoFit/>
            </a:bodyPr>
            <a:lstStyle>
              <a:defPPr>
                <a:defRPr lang="zh-CN"/>
              </a:defPPr>
              <a:lvl1pPr marR="0" lvl="0" indent="0" defTabSz="913765" fontAlgn="auto">
                <a:lnSpc>
                  <a:spcPct val="100000"/>
                </a:lnSpc>
                <a:spcBef>
                  <a:spcPts val="0"/>
                </a:spcBef>
                <a:spcAft>
                  <a:spcPts val="0"/>
                </a:spcAft>
                <a:buClrTx/>
                <a:buSzPct val="25000"/>
                <a:buFontTx/>
                <a:buNone/>
                <a:defRPr kumimoji="0" sz="6000" b="1" i="0" u="none" strike="noStrike" cap="none" spc="0" normalizeH="0" baseline="0">
                  <a:ln>
                    <a:noFill/>
                  </a:ln>
                  <a:solidFill>
                    <a:srgbClr val="FFFFFF">
                      <a:alpha val="90000"/>
                    </a:srgbClr>
                  </a:solidFill>
                  <a:effectLst/>
                  <a:uLnTx/>
                  <a:uFillTx/>
                </a:defRPr>
              </a:lvl1pPr>
            </a:lstStyle>
            <a:p>
              <a:r>
                <a:rPr lang="en-US" altLang="zh-CN" sz="3300" b="0" dirty="0">
                  <a:solidFill>
                    <a:schemeClr val="accent3">
                      <a:lumMod val="60000"/>
                      <a:lumOff val="40000"/>
                      <a:alpha val="80000"/>
                    </a:schemeClr>
                  </a:solidFill>
                </a:rPr>
                <a:t>O2</a:t>
              </a:r>
              <a:endParaRPr lang="en-US" altLang="zh-CN" sz="3300" b="0" dirty="0">
                <a:solidFill>
                  <a:schemeClr val="accent3">
                    <a:lumMod val="60000"/>
                    <a:lumOff val="40000"/>
                    <a:alpha val="80000"/>
                  </a:schemeClr>
                </a:solidFill>
              </a:endParaRPr>
            </a:p>
          </p:txBody>
        </p:sp>
        <p:sp>
          <p:nvSpPr>
            <p:cNvPr id="15" name="文本框 14"/>
            <p:cNvSpPr txBox="1"/>
            <p:nvPr>
              <p:custDataLst>
                <p:tags r:id="rId3"/>
              </p:custDataLst>
            </p:nvPr>
          </p:nvSpPr>
          <p:spPr>
            <a:xfrm>
              <a:off x="5958012" y="6398326"/>
              <a:ext cx="1389490" cy="556104"/>
            </a:xfrm>
            <a:prstGeom prst="rect">
              <a:avLst/>
            </a:prstGeom>
            <a:noFill/>
          </p:spPr>
          <p:txBody>
            <a:bodyPr wrap="square">
              <a:spAutoFit/>
            </a:bodyPr>
            <a:lstStyle>
              <a:defPPr>
                <a:defRPr lang="zh-CN"/>
              </a:defPPr>
              <a:lvl1pPr marR="0" lvl="0" indent="0" defTabSz="913765" fontAlgn="auto">
                <a:lnSpc>
                  <a:spcPct val="100000"/>
                </a:lnSpc>
                <a:spcBef>
                  <a:spcPts val="0"/>
                </a:spcBef>
                <a:spcAft>
                  <a:spcPts val="0"/>
                </a:spcAft>
                <a:buClrTx/>
                <a:buSzPct val="25000"/>
                <a:buFontTx/>
                <a:buNone/>
                <a:defRPr kumimoji="0" sz="6000" b="1" i="0" u="none" strike="noStrike" cap="none" spc="0" normalizeH="0" baseline="0">
                  <a:ln>
                    <a:noFill/>
                  </a:ln>
                  <a:solidFill>
                    <a:srgbClr val="FFFFFF">
                      <a:alpha val="90000"/>
                    </a:srgbClr>
                  </a:solidFill>
                  <a:effectLst/>
                  <a:uLnTx/>
                  <a:uFillTx/>
                </a:defRPr>
              </a:lvl1pPr>
            </a:lstStyle>
            <a:p>
              <a:r>
                <a:rPr lang="en-US" altLang="zh-CN" sz="3300" b="0" dirty="0">
                  <a:solidFill>
                    <a:srgbClr val="FF0000">
                      <a:alpha val="80000"/>
                    </a:srgbClr>
                  </a:solidFill>
                </a:rPr>
                <a:t>O4</a:t>
              </a:r>
              <a:endParaRPr lang="en-US" altLang="zh-CN" sz="3300" b="0" dirty="0">
                <a:solidFill>
                  <a:srgbClr val="FF0000">
                    <a:alpha val="80000"/>
                  </a:srgbClr>
                </a:solidFill>
              </a:endParaRPr>
            </a:p>
          </p:txBody>
        </p:sp>
        <p:sp>
          <p:nvSpPr>
            <p:cNvPr id="13" name="文本框 12"/>
            <p:cNvSpPr txBox="1"/>
            <p:nvPr>
              <p:custDataLst>
                <p:tags r:id="rId4"/>
              </p:custDataLst>
            </p:nvPr>
          </p:nvSpPr>
          <p:spPr>
            <a:xfrm>
              <a:off x="530507" y="4100010"/>
              <a:ext cx="1389490" cy="537712"/>
            </a:xfrm>
            <a:prstGeom prst="rect">
              <a:avLst/>
            </a:prstGeom>
            <a:noFill/>
          </p:spPr>
          <p:txBody>
            <a:bodyPr wrap="square">
              <a:spAutoFit/>
            </a:bodyPr>
            <a:lstStyle>
              <a:defPPr>
                <a:defRPr lang="zh-CN"/>
              </a:defPPr>
              <a:lvl1pPr marR="0" lvl="0" indent="0" defTabSz="913765" fontAlgn="auto">
                <a:lnSpc>
                  <a:spcPct val="100000"/>
                </a:lnSpc>
                <a:spcBef>
                  <a:spcPts val="0"/>
                </a:spcBef>
                <a:spcAft>
                  <a:spcPts val="0"/>
                </a:spcAft>
                <a:buClrTx/>
                <a:buSzPct val="25000"/>
                <a:buFontTx/>
                <a:buNone/>
                <a:defRPr kumimoji="0" sz="6000" b="1" i="0" u="none" strike="noStrike" cap="none" spc="0" normalizeH="0" baseline="0">
                  <a:ln>
                    <a:noFill/>
                  </a:ln>
                  <a:solidFill>
                    <a:srgbClr val="FFFFFF">
                      <a:alpha val="90000"/>
                    </a:srgbClr>
                  </a:solidFill>
                  <a:effectLst/>
                  <a:uLnTx/>
                  <a:uFillTx/>
                </a:defRPr>
              </a:lvl1pPr>
            </a:lstStyle>
            <a:p>
              <a:r>
                <a:rPr lang="en-US" altLang="zh-CN" sz="3300" b="0" dirty="0">
                  <a:solidFill>
                    <a:schemeClr val="accent4">
                      <a:lumMod val="60000"/>
                      <a:lumOff val="40000"/>
                    </a:schemeClr>
                  </a:solidFill>
                </a:rPr>
                <a:t>O1</a:t>
              </a:r>
              <a:endParaRPr lang="en-US" altLang="zh-CN" sz="3300" b="0" dirty="0">
                <a:solidFill>
                  <a:schemeClr val="accent4">
                    <a:lumMod val="60000"/>
                    <a:lumOff val="40000"/>
                  </a:schemeClr>
                </a:solidFill>
              </a:endParaRPr>
            </a:p>
          </p:txBody>
        </p:sp>
        <p:sp>
          <p:nvSpPr>
            <p:cNvPr id="11" name="文本框 10"/>
            <p:cNvSpPr txBox="1"/>
            <p:nvPr>
              <p:custDataLst>
                <p:tags r:id="rId5"/>
              </p:custDataLst>
            </p:nvPr>
          </p:nvSpPr>
          <p:spPr>
            <a:xfrm>
              <a:off x="530507" y="6356430"/>
              <a:ext cx="1389491" cy="597951"/>
            </a:xfrm>
            <a:prstGeom prst="rect">
              <a:avLst/>
            </a:prstGeom>
            <a:noFill/>
          </p:spPr>
          <p:txBody>
            <a:bodyPr wrap="square">
              <a:spAutoFit/>
            </a:bodyPr>
            <a:lstStyle>
              <a:defPPr>
                <a:defRPr lang="zh-CN"/>
              </a:defPPr>
              <a:lvl1pPr marR="0" lvl="0" indent="0" defTabSz="913765" fontAlgn="auto">
                <a:lnSpc>
                  <a:spcPct val="100000"/>
                </a:lnSpc>
                <a:spcBef>
                  <a:spcPts val="0"/>
                </a:spcBef>
                <a:spcAft>
                  <a:spcPts val="0"/>
                </a:spcAft>
                <a:buClrTx/>
                <a:buSzPct val="25000"/>
                <a:buFontTx/>
                <a:buNone/>
                <a:defRPr kumimoji="0" sz="6000" b="1" i="0" u="none" strike="noStrike" cap="none" spc="0" normalizeH="0" baseline="0">
                  <a:ln>
                    <a:noFill/>
                  </a:ln>
                  <a:solidFill>
                    <a:srgbClr val="FFFFFF">
                      <a:alpha val="90000"/>
                    </a:srgbClr>
                  </a:solidFill>
                  <a:effectLst/>
                  <a:uLnTx/>
                  <a:uFillTx/>
                </a:defRPr>
              </a:lvl1pPr>
            </a:lstStyle>
            <a:p>
              <a:r>
                <a:rPr lang="en-US" altLang="zh-CN" sz="3300" b="0" dirty="0">
                  <a:solidFill>
                    <a:schemeClr val="accent1">
                      <a:lumMod val="40000"/>
                      <a:lumOff val="60000"/>
                      <a:alpha val="80000"/>
                    </a:schemeClr>
                  </a:solidFill>
                </a:rPr>
                <a:t>O3</a:t>
              </a:r>
              <a:endParaRPr lang="en-US" altLang="zh-CN" sz="3300" b="0" dirty="0">
                <a:solidFill>
                  <a:schemeClr val="accent1">
                    <a:lumMod val="40000"/>
                    <a:lumOff val="60000"/>
                    <a:alpha val="80000"/>
                  </a:schemeClr>
                </a:solidFill>
              </a:endParaRPr>
            </a:p>
          </p:txBody>
        </p:sp>
      </p:grpSp>
      <p:sp>
        <p:nvSpPr>
          <p:cNvPr id="18" name="矩形 17"/>
          <p:cNvSpPr/>
          <p:nvPr>
            <p:custDataLst>
              <p:tags r:id="rId6"/>
            </p:custDataLst>
          </p:nvPr>
        </p:nvSpPr>
        <p:spPr>
          <a:xfrm>
            <a:off x="1633348" y="1446529"/>
            <a:ext cx="2836856" cy="668655"/>
          </a:xfrm>
          <a:prstGeom prst="rect">
            <a:avLst/>
          </a:prstGeom>
          <a:noFill/>
          <a:ln>
            <a:noFill/>
          </a:ln>
        </p:spPr>
        <p:txBody>
          <a:bodyPr wrap="square" lIns="68580" tIns="34290" rIns="68580" bIns="34290">
            <a:spAutoFit/>
          </a:bodyPr>
          <a:lstStyle/>
          <a:p>
            <a:r>
              <a:rPr lang="zh-CN" altLang="en-US" sz="1800" b="1" smtClean="0">
                <a:solidFill>
                  <a:srgbClr val="C00000"/>
                </a:solidFill>
                <a:latin typeface="微软雅黑" panose="020B0503020204020204" charset="-122"/>
                <a:ea typeface="微软雅黑" panose="020B0503020204020204" charset="-122"/>
                <a:cs typeface="+mn-ea"/>
              </a:rPr>
              <a:t>高</a:t>
            </a:r>
            <a:r>
              <a:rPr lang="zh-CN" altLang="en-US" sz="1800" b="1" smtClean="0">
                <a:solidFill>
                  <a:srgbClr val="C00000"/>
                </a:solidFill>
                <a:latin typeface="微软雅黑" panose="020B0503020204020204" charset="-122"/>
                <a:ea typeface="微软雅黑" panose="020B0503020204020204" charset="-122"/>
                <a:cs typeface="+mn-ea"/>
              </a:rPr>
              <a:t>VOC排放，环保问题突出（传统油性涂料）</a:t>
            </a:r>
            <a:r>
              <a:rPr lang="zh-CN" altLang="en-US" sz="2100" b="0" dirty="0">
                <a:ln w="0">
                  <a:solidFill>
                    <a:schemeClr val="tx1"/>
                  </a:solidFill>
                </a:ln>
                <a:effectLst>
                  <a:outerShdw blurRad="38100" dist="25400" dir="5400000" algn="ctr" rotWithShape="0">
                    <a:srgbClr val="6E747A">
                      <a:alpha val="43000"/>
                    </a:srgbClr>
                  </a:outerShdw>
                </a:effectLst>
              </a:rPr>
              <a:t> </a:t>
            </a:r>
            <a:r>
              <a:rPr lang="en-US" altLang="zh-CN" sz="2100" b="0" dirty="0">
                <a:ln w="0">
                  <a:solidFill>
                    <a:schemeClr val="tx1"/>
                  </a:solidFill>
                </a:ln>
                <a:effectLst>
                  <a:outerShdw blurRad="38100" dist="25400" dir="5400000" algn="ctr" rotWithShape="0">
                    <a:srgbClr val="6E747A">
                      <a:alpha val="43000"/>
                    </a:srgbClr>
                  </a:outerShdw>
                </a:effectLst>
              </a:rPr>
              <a:t> </a:t>
            </a:r>
            <a:endParaRPr lang="zh-CN" altLang="en-US" sz="2100" b="0" dirty="0">
              <a:ln w="0">
                <a:solidFill>
                  <a:schemeClr val="tx1"/>
                </a:solidFill>
              </a:ln>
              <a:effectLst>
                <a:outerShdw blurRad="38100" dist="25400" dir="5400000" algn="ctr" rotWithShape="0">
                  <a:srgbClr val="6E747A">
                    <a:alpha val="43000"/>
                  </a:srgbClr>
                </a:outerShdw>
              </a:effectLst>
            </a:endParaRPr>
          </a:p>
        </p:txBody>
      </p:sp>
      <p:sp>
        <p:nvSpPr>
          <p:cNvPr id="19" name="矩形 18"/>
          <p:cNvSpPr/>
          <p:nvPr>
            <p:custDataLst>
              <p:tags r:id="rId7"/>
            </p:custDataLst>
          </p:nvPr>
        </p:nvSpPr>
        <p:spPr>
          <a:xfrm>
            <a:off x="5320262" y="1387816"/>
            <a:ext cx="3234923" cy="622300"/>
          </a:xfrm>
          <a:prstGeom prst="rect">
            <a:avLst/>
          </a:prstGeom>
          <a:noFill/>
        </p:spPr>
        <p:txBody>
          <a:bodyPr wrap="square" lIns="68580" tIns="34290" rIns="68580" bIns="34290">
            <a:spAutoFit/>
          </a:bodyPr>
          <a:lstStyle/>
          <a:p>
            <a:pPr algn="l">
              <a:buClrTx/>
              <a:buSzTx/>
              <a:buFontTx/>
            </a:pPr>
            <a:r>
              <a:rPr lang="zh-CN" altLang="en-US" sz="1800" b="1" smtClean="0">
                <a:solidFill>
                  <a:srgbClr val="C00000"/>
                </a:solidFill>
                <a:latin typeface="微软雅黑" panose="020B0503020204020204" charset="-122"/>
                <a:ea typeface="微软雅黑" panose="020B0503020204020204" charset="-122"/>
                <a:cs typeface="+mn-ea"/>
              </a:rPr>
              <a:t>烘烤能耗高（水性、</a:t>
            </a:r>
            <a:endParaRPr lang="zh-CN" altLang="en-US" sz="1800" b="1" smtClean="0">
              <a:solidFill>
                <a:srgbClr val="C00000"/>
              </a:solidFill>
              <a:latin typeface="微软雅黑" panose="020B0503020204020204" charset="-122"/>
              <a:ea typeface="微软雅黑" panose="020B0503020204020204" charset="-122"/>
              <a:cs typeface="+mn-ea"/>
            </a:endParaRPr>
          </a:p>
          <a:p>
            <a:pPr algn="l">
              <a:buClrTx/>
              <a:buSzTx/>
              <a:buFontTx/>
            </a:pPr>
            <a:r>
              <a:rPr lang="zh-CN" altLang="en-US" sz="1800" b="1" smtClean="0">
                <a:solidFill>
                  <a:srgbClr val="C00000"/>
                </a:solidFill>
                <a:latin typeface="微软雅黑" panose="020B0503020204020204" charset="-122"/>
                <a:ea typeface="微软雅黑" panose="020B0503020204020204" charset="-122"/>
                <a:cs typeface="+mn-ea"/>
              </a:rPr>
              <a:t>粉末及传统油性涂料）</a:t>
            </a:r>
            <a:endParaRPr lang="zh-CN" altLang="en-US" sz="1800" b="1" smtClean="0">
              <a:solidFill>
                <a:srgbClr val="C00000"/>
              </a:solidFill>
              <a:latin typeface="微软雅黑" panose="020B0503020204020204" charset="-122"/>
              <a:ea typeface="微软雅黑" panose="020B0503020204020204" charset="-122"/>
              <a:cs typeface="+mn-ea"/>
            </a:endParaRPr>
          </a:p>
        </p:txBody>
      </p:sp>
      <p:sp>
        <p:nvSpPr>
          <p:cNvPr id="20" name="文本框 19"/>
          <p:cNvSpPr txBox="1"/>
          <p:nvPr>
            <p:custDataLst>
              <p:tags r:id="rId8"/>
            </p:custDataLst>
          </p:nvPr>
        </p:nvSpPr>
        <p:spPr>
          <a:xfrm>
            <a:off x="5320071" y="3730593"/>
            <a:ext cx="4139676" cy="368300"/>
          </a:xfrm>
          <a:prstGeom prst="rect">
            <a:avLst/>
          </a:prstGeom>
          <a:noFill/>
        </p:spPr>
        <p:txBody>
          <a:bodyPr wrap="square">
            <a:spAutoFit/>
          </a:bodyPr>
          <a:lstStyle/>
          <a:p>
            <a:r>
              <a:rPr lang="zh-CN" altLang="en-US" sz="1800" b="1" smtClean="0">
                <a:solidFill>
                  <a:srgbClr val="C00000"/>
                </a:solidFill>
                <a:latin typeface="微软雅黑" panose="020B0503020204020204" charset="-122"/>
                <a:ea typeface="微软雅黑" panose="020B0503020204020204" charset="-122"/>
                <a:cs typeface="+mn-ea"/>
              </a:rPr>
              <a:t>多道施工效率低下</a:t>
            </a:r>
            <a:endParaRPr lang="zh-CN" altLang="en-US" sz="1800" b="1" smtClean="0">
              <a:solidFill>
                <a:srgbClr val="C00000"/>
              </a:solidFill>
              <a:latin typeface="微软雅黑" panose="020B0503020204020204" charset="-122"/>
              <a:ea typeface="微软雅黑" panose="020B0503020204020204" charset="-122"/>
              <a:cs typeface="+mn-ea"/>
            </a:endParaRPr>
          </a:p>
        </p:txBody>
      </p:sp>
      <p:sp>
        <p:nvSpPr>
          <p:cNvPr id="21" name="文本框 20"/>
          <p:cNvSpPr txBox="1"/>
          <p:nvPr>
            <p:custDataLst>
              <p:tags r:id="rId9"/>
            </p:custDataLst>
          </p:nvPr>
        </p:nvSpPr>
        <p:spPr>
          <a:xfrm>
            <a:off x="1633220" y="3677285"/>
            <a:ext cx="2555240" cy="368300"/>
          </a:xfrm>
          <a:prstGeom prst="rect">
            <a:avLst/>
          </a:prstGeom>
          <a:noFill/>
        </p:spPr>
        <p:txBody>
          <a:bodyPr wrap="square">
            <a:spAutoFit/>
          </a:bodyPr>
          <a:lstStyle/>
          <a:p>
            <a:r>
              <a:rPr lang="zh-CN" altLang="en-US" sz="1800" b="1" smtClean="0">
                <a:solidFill>
                  <a:srgbClr val="C00000"/>
                </a:solidFill>
                <a:latin typeface="微软雅黑" panose="020B0503020204020204" charset="-122"/>
                <a:ea typeface="微软雅黑" panose="020B0503020204020204" charset="-122"/>
                <a:cs typeface="+mn-ea"/>
              </a:rPr>
              <a:t>工期长、人工费用高</a:t>
            </a:r>
            <a:endParaRPr lang="zh-CN" altLang="en-US" sz="2100" b="0" dirty="0">
              <a:ln w="0">
                <a:solidFill>
                  <a:srgbClr val="FF0000"/>
                </a:solidFill>
              </a:ln>
              <a:solidFill>
                <a:srgbClr val="FF0000"/>
              </a:solidFill>
            </a:endParaRPr>
          </a:p>
        </p:txBody>
      </p:sp>
      <p:graphicFrame>
        <p:nvGraphicFramePr>
          <p:cNvPr id="22" name="图示 21"/>
          <p:cNvGraphicFramePr/>
          <p:nvPr/>
        </p:nvGraphicFramePr>
        <p:xfrm>
          <a:off x="2238710" y="2047899"/>
          <a:ext cx="4752443" cy="159203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3" name="标题 4"/>
          <p:cNvSpPr txBox="1">
            <a:spLocks noGrp="1"/>
          </p:cNvSpPr>
          <p:nvPr>
            <p:ph type="title"/>
          </p:nvPr>
        </p:nvSpPr>
        <p:spPr>
          <a:xfrm>
            <a:off x="584359" y="367150"/>
            <a:ext cx="8101013" cy="524510"/>
          </a:xfrm>
          <a:prstGeom prst="rect">
            <a:avLst/>
          </a:prstGeom>
          <a:noFill/>
          <a:effectLst/>
        </p:spPr>
        <p:txBody>
          <a:bodyPr wrap="square" rtlCol="0">
            <a:spAutoFit/>
          </a:bodyPr>
          <a:lstStyle>
            <a:defPPr>
              <a:defRPr lang="zh-CN"/>
            </a:defPPr>
            <a:lvl1pPr>
              <a:defRPr sz="2000" b="1" i="0">
                <a:gradFill>
                  <a:gsLst>
                    <a:gs pos="0">
                      <a:schemeClr val="accent1">
                        <a:lumMod val="60000"/>
                        <a:lumOff val="40000"/>
                      </a:schemeClr>
                    </a:gs>
                    <a:gs pos="60000">
                      <a:schemeClr val="accent1"/>
                    </a:gs>
                  </a:gsLst>
                  <a:lin ang="2700000" scaled="0"/>
                </a:gradFill>
                <a:effectLst>
                  <a:outerShdw blurRad="76200" dist="50800" dir="5400000" algn="ctr" rotWithShape="0">
                    <a:schemeClr val="accent1">
                      <a:alpha val="20000"/>
                    </a:schemeClr>
                  </a:outerShdw>
                </a:effectLst>
              </a:defRPr>
            </a:lvl1pPr>
          </a:lstStyle>
          <a:p>
            <a:pPr algn="ctr">
              <a:buSzPct val="25000"/>
            </a:pPr>
            <a:r>
              <a:rPr lang="zh-CN" altLang="en-US" sz="2800" spc="0" smtClean="0">
                <a:solidFill>
                  <a:srgbClr val="C00000"/>
                </a:solidFill>
                <a:latin typeface="微软雅黑" panose="020B0503020204020204" charset="-122"/>
                <a:ea typeface="微软雅黑" panose="020B0503020204020204" charset="-122"/>
                <a:cs typeface="+mn-ea"/>
              </a:rPr>
              <a:t>涂料行业面临的挑战</a:t>
            </a:r>
            <a:endParaRPr lang="zh-CN" altLang="en-US" sz="2800" spc="0" smtClean="0">
              <a:solidFill>
                <a:srgbClr val="C00000"/>
              </a:solidFill>
              <a:latin typeface="微软雅黑" panose="020B0503020204020204" charset="-122"/>
              <a:ea typeface="微软雅黑" panose="020B0503020204020204" charset="-122"/>
              <a:cs typeface="+mn-ea"/>
            </a:endParaRPr>
          </a:p>
        </p:txBody>
      </p:sp>
      <p:pic>
        <p:nvPicPr>
          <p:cNvPr id="24" name="图片 23"/>
          <p:cNvPicPr>
            <a:picLocks noChangeAspect="1"/>
          </p:cNvPicPr>
          <p:nvPr/>
        </p:nvPicPr>
        <p:blipFill>
          <a:blip r:embed="rId15" cstate="print">
            <a:extLst>
              <a:ext uri="{28A0092B-C50C-407E-A947-70E740481C1C}">
                <a14:useLocalDpi xmlns:a14="http://schemas.microsoft.com/office/drawing/2010/main" val="0"/>
              </a:ext>
            </a:extLst>
          </a:blip>
          <a:srcRect t="10233" b="10233"/>
          <a:stretch>
            <a:fillRect/>
          </a:stretch>
        </p:blipFill>
        <p:spPr>
          <a:xfrm>
            <a:off x="7802218" y="4561187"/>
            <a:ext cx="1183714" cy="424039"/>
          </a:xfrm>
          <a:prstGeom prst="rect">
            <a:avLst/>
          </a:prstGeom>
        </p:spPr>
      </p:pic>
      <p:sp>
        <p:nvSpPr>
          <p:cNvPr id="53" name="文本框 52"/>
          <p:cNvSpPr txBox="1"/>
          <p:nvPr>
            <p:custDataLst>
              <p:tags r:id="rId16"/>
            </p:custDataLst>
          </p:nvPr>
        </p:nvSpPr>
        <p:spPr>
          <a:xfrm>
            <a:off x="583944" y="119757"/>
            <a:ext cx="1402080" cy="570865"/>
          </a:xfrm>
          <a:prstGeom prst="rect">
            <a:avLst/>
          </a:prstGeom>
          <a:noFill/>
        </p:spPr>
        <p:txBody>
          <a:bodyPr wrap="none" rtlCol="0">
            <a:spAutoFit/>
          </a:bodyPr>
          <a:lstStyle/>
          <a:p>
            <a:pPr algn="l" fontAlgn="auto">
              <a:lnSpc>
                <a:spcPct val="130000"/>
              </a:lnSpc>
              <a:defRPr/>
            </a:pPr>
            <a:r>
              <a:rPr lang="zh-CN" altLang="en-US" sz="2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立项背景</a:t>
            </a:r>
            <a:endParaRPr lang="zh-CN" altLang="en-US" sz="2400" b="1" dirty="0" smtClean="0">
              <a:solidFill>
                <a:schemeClr val="tx1">
                  <a:lumMod val="85000"/>
                  <a:lumOff val="15000"/>
                </a:schemeClr>
              </a:solidFill>
              <a:latin typeface="Calibri" panose="020F0502020204030204" pitchFamily="34" charset="0"/>
              <a:ea typeface="微软雅黑" panose="020B0503020204020204" charset="-122"/>
              <a:cs typeface="+mn-ea"/>
              <a:sym typeface="+mn-ea"/>
            </a:endParaRPr>
          </a:p>
        </p:txBody>
      </p:sp>
      <p:sp>
        <p:nvSpPr>
          <p:cNvPr id="52" name="椭圆 51"/>
          <p:cNvSpPr/>
          <p:nvPr>
            <p:custDataLst>
              <p:tags r:id="rId17"/>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1</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Graphic spid="2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HOW</a:t>
            </a:r>
            <a:r>
              <a:rPr lang="zh-CN" altLang="en-US" dirty="0" smtClean="0"/>
              <a:t>？怎么解决</a:t>
            </a:r>
            <a:endParaRPr lang="zh-CN" altLang="en-US" dirty="0"/>
          </a:p>
        </p:txBody>
      </p:sp>
      <p:graphicFrame>
        <p:nvGraphicFramePr>
          <p:cNvPr id="4" name="内容占位符 3"/>
          <p:cNvGraphicFramePr>
            <a:graphicFrameLocks noGrp="1"/>
          </p:cNvGraphicFramePr>
          <p:nvPr>
            <p:ph idx="1"/>
          </p:nvPr>
        </p:nvGraphicFramePr>
        <p:xfrm>
          <a:off x="-411162" y="981075"/>
          <a:ext cx="7145337" cy="309721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虚尾箭头 4"/>
          <p:cNvSpPr/>
          <p:nvPr/>
        </p:nvSpPr>
        <p:spPr>
          <a:xfrm>
            <a:off x="6010275" y="2286000"/>
            <a:ext cx="1028700" cy="609600"/>
          </a:xfrm>
          <a:prstGeom prst="stripedRightArrow">
            <a:avLst/>
          </a:prstGeom>
        </p:spPr>
        <p:style>
          <a:lnRef idx="0">
            <a:srgbClr val="FFFFFF"/>
          </a:lnRef>
          <a:fillRef idx="1">
            <a:schemeClr val="accent6"/>
          </a:fillRef>
          <a:effectRef idx="0">
            <a:srgbClr val="FFFFFF"/>
          </a:effectRef>
          <a:fontRef idx="minor">
            <a:schemeClr val="lt1"/>
          </a:fontRef>
        </p:style>
        <p:txBody>
          <a:bodyPr rtlCol="0" anchor="ctr"/>
          <a:lstStyle/>
          <a:p>
            <a:pPr algn="ctr"/>
            <a:endParaRPr lang="zh-CN" altLang="en-US"/>
          </a:p>
        </p:txBody>
      </p:sp>
      <p:grpSp>
        <p:nvGrpSpPr>
          <p:cNvPr id="7" name="组合 6" descr="7b0a202020202274657874626f78223a20227b5c2269645c223a32303334303734332c5c227469645c223a5c225c227d220a7d0a"/>
          <p:cNvGrpSpPr/>
          <p:nvPr/>
        </p:nvGrpSpPr>
        <p:grpSpPr>
          <a:xfrm>
            <a:off x="7140796" y="800100"/>
            <a:ext cx="612554" cy="3755601"/>
            <a:chOff x="7339" y="1945"/>
            <a:chExt cx="4444" cy="6942"/>
          </a:xfrm>
        </p:grpSpPr>
        <p:grpSp>
          <p:nvGrpSpPr>
            <p:cNvPr id="39" name="组合 38"/>
            <p:cNvGrpSpPr/>
            <p:nvPr/>
          </p:nvGrpSpPr>
          <p:grpSpPr>
            <a:xfrm>
              <a:off x="7417" y="1945"/>
              <a:ext cx="4366" cy="6620"/>
              <a:chOff x="1143738" y="752663"/>
              <a:chExt cx="2772657" cy="4203672"/>
            </a:xfrm>
          </p:grpSpPr>
          <p:grpSp>
            <p:nvGrpSpPr>
              <p:cNvPr id="8" name="组合 7"/>
              <p:cNvGrpSpPr/>
              <p:nvPr/>
            </p:nvGrpSpPr>
            <p:grpSpPr>
              <a:xfrm>
                <a:off x="1144136" y="752663"/>
                <a:ext cx="2772259" cy="4203672"/>
                <a:chOff x="1144136" y="752663"/>
                <a:chExt cx="2772259" cy="4203672"/>
              </a:xfrm>
            </p:grpSpPr>
            <p:sp>
              <p:nvSpPr>
                <p:cNvPr id="9" name="矩形 8"/>
                <p:cNvSpPr/>
                <p:nvPr/>
              </p:nvSpPr>
              <p:spPr>
                <a:xfrm>
                  <a:off x="1144136" y="752663"/>
                  <a:ext cx="2772259" cy="4203672"/>
                </a:xfrm>
                <a:prstGeom prst="rect">
                  <a:avLst/>
                </a:prstGeom>
                <a:solidFill>
                  <a:srgbClr val="005D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矩形 9"/>
                <p:cNvSpPr/>
                <p:nvPr/>
              </p:nvSpPr>
              <p:spPr>
                <a:xfrm>
                  <a:off x="2514601" y="752663"/>
                  <a:ext cx="1401794" cy="4203672"/>
                </a:xfrm>
                <a:prstGeom prst="rect">
                  <a:avLst/>
                </a:prstGeom>
                <a:solidFill>
                  <a:srgbClr val="23B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1" name="矩形 10"/>
              <p:cNvSpPr/>
              <p:nvPr/>
            </p:nvSpPr>
            <p:spPr>
              <a:xfrm>
                <a:off x="1290737" y="863349"/>
                <a:ext cx="2479057" cy="3982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矩形 11"/>
              <p:cNvSpPr/>
              <p:nvPr/>
            </p:nvSpPr>
            <p:spPr>
              <a:xfrm>
                <a:off x="1421296" y="752663"/>
                <a:ext cx="119269" cy="579180"/>
              </a:xfrm>
              <a:prstGeom prst="rect">
                <a:avLst/>
              </a:prstGeom>
              <a:solidFill>
                <a:srgbClr val="F6CA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矩形 12"/>
              <p:cNvSpPr/>
              <p:nvPr/>
            </p:nvSpPr>
            <p:spPr>
              <a:xfrm>
                <a:off x="1144136" y="4204252"/>
                <a:ext cx="475942" cy="79513"/>
              </a:xfrm>
              <a:prstGeom prst="rect">
                <a:avLst/>
              </a:prstGeom>
              <a:solidFill>
                <a:srgbClr val="3ABD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矩形 13"/>
              <p:cNvSpPr/>
              <p:nvPr/>
            </p:nvSpPr>
            <p:spPr>
              <a:xfrm>
                <a:off x="1144136" y="4354694"/>
                <a:ext cx="475942" cy="79513"/>
              </a:xfrm>
              <a:prstGeom prst="rect">
                <a:avLst/>
              </a:prstGeom>
              <a:solidFill>
                <a:srgbClr val="3ABD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矩形 14"/>
              <p:cNvSpPr/>
              <p:nvPr/>
            </p:nvSpPr>
            <p:spPr>
              <a:xfrm>
                <a:off x="1143738" y="4504306"/>
                <a:ext cx="475942" cy="79513"/>
              </a:xfrm>
              <a:prstGeom prst="rect">
                <a:avLst/>
              </a:prstGeom>
              <a:solidFill>
                <a:srgbClr val="3ABD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5" name="组合 24"/>
              <p:cNvGrpSpPr/>
              <p:nvPr/>
            </p:nvGrpSpPr>
            <p:grpSpPr>
              <a:xfrm>
                <a:off x="3482288" y="4631644"/>
                <a:ext cx="434107" cy="269348"/>
                <a:chOff x="4422913" y="1997765"/>
                <a:chExt cx="553896" cy="343673"/>
              </a:xfrm>
            </p:grpSpPr>
            <p:sp>
              <p:nvSpPr>
                <p:cNvPr id="16" name="椭圆 15"/>
                <p:cNvSpPr/>
                <p:nvPr/>
              </p:nvSpPr>
              <p:spPr>
                <a:xfrm>
                  <a:off x="4422913" y="199776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6"/>
                <p:cNvSpPr/>
                <p:nvPr/>
              </p:nvSpPr>
              <p:spPr>
                <a:xfrm>
                  <a:off x="4578752" y="199776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17"/>
                <p:cNvSpPr/>
                <p:nvPr/>
              </p:nvSpPr>
              <p:spPr>
                <a:xfrm>
                  <a:off x="4734591" y="199776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8"/>
                <p:cNvSpPr/>
                <p:nvPr/>
              </p:nvSpPr>
              <p:spPr>
                <a:xfrm>
                  <a:off x="4890431" y="199776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9"/>
                <p:cNvSpPr/>
                <p:nvPr/>
              </p:nvSpPr>
              <p:spPr>
                <a:xfrm>
                  <a:off x="4422913" y="212984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20"/>
                <p:cNvSpPr/>
                <p:nvPr/>
              </p:nvSpPr>
              <p:spPr>
                <a:xfrm>
                  <a:off x="4578752" y="212984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椭圆 21"/>
                <p:cNvSpPr/>
                <p:nvPr/>
              </p:nvSpPr>
              <p:spPr>
                <a:xfrm>
                  <a:off x="4734591" y="212984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22"/>
                <p:cNvSpPr/>
                <p:nvPr/>
              </p:nvSpPr>
              <p:spPr>
                <a:xfrm>
                  <a:off x="4890431" y="212984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23"/>
                <p:cNvSpPr/>
                <p:nvPr/>
              </p:nvSpPr>
              <p:spPr>
                <a:xfrm>
                  <a:off x="4429778" y="226192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25"/>
                <p:cNvSpPr/>
                <p:nvPr/>
              </p:nvSpPr>
              <p:spPr>
                <a:xfrm>
                  <a:off x="4585617" y="226192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6"/>
                <p:cNvSpPr/>
                <p:nvPr/>
              </p:nvSpPr>
              <p:spPr>
                <a:xfrm>
                  <a:off x="4741456" y="226192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27"/>
                <p:cNvSpPr/>
                <p:nvPr/>
              </p:nvSpPr>
              <p:spPr>
                <a:xfrm>
                  <a:off x="4897296" y="2261925"/>
                  <a:ext cx="79513" cy="795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9" name="组合 28"/>
              <p:cNvGrpSpPr/>
              <p:nvPr/>
            </p:nvGrpSpPr>
            <p:grpSpPr>
              <a:xfrm>
                <a:off x="3429467" y="1042253"/>
                <a:ext cx="434107" cy="269348"/>
                <a:chOff x="4422913" y="1997765"/>
                <a:chExt cx="553896" cy="343673"/>
              </a:xfrm>
              <a:solidFill>
                <a:srgbClr val="1081AC"/>
              </a:solidFill>
            </p:grpSpPr>
            <p:sp>
              <p:nvSpPr>
                <p:cNvPr id="30" name="椭圆 29"/>
                <p:cNvSpPr/>
                <p:nvPr/>
              </p:nvSpPr>
              <p:spPr>
                <a:xfrm>
                  <a:off x="4422913" y="199776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30"/>
                <p:cNvSpPr/>
                <p:nvPr/>
              </p:nvSpPr>
              <p:spPr>
                <a:xfrm>
                  <a:off x="4578752" y="199776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31"/>
                <p:cNvSpPr/>
                <p:nvPr/>
              </p:nvSpPr>
              <p:spPr>
                <a:xfrm>
                  <a:off x="4734591" y="199776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32"/>
                <p:cNvSpPr/>
                <p:nvPr/>
              </p:nvSpPr>
              <p:spPr>
                <a:xfrm>
                  <a:off x="4890431" y="199776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33"/>
                <p:cNvSpPr/>
                <p:nvPr/>
              </p:nvSpPr>
              <p:spPr>
                <a:xfrm>
                  <a:off x="4422913" y="212984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34"/>
                <p:cNvSpPr/>
                <p:nvPr/>
              </p:nvSpPr>
              <p:spPr>
                <a:xfrm>
                  <a:off x="4578752" y="212984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35"/>
                <p:cNvSpPr/>
                <p:nvPr/>
              </p:nvSpPr>
              <p:spPr>
                <a:xfrm>
                  <a:off x="4734591" y="212984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6"/>
                <p:cNvSpPr/>
                <p:nvPr/>
              </p:nvSpPr>
              <p:spPr>
                <a:xfrm>
                  <a:off x="4890431" y="212984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7"/>
                <p:cNvSpPr/>
                <p:nvPr/>
              </p:nvSpPr>
              <p:spPr>
                <a:xfrm>
                  <a:off x="4429778" y="226192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p:cNvSpPr/>
                <p:nvPr/>
              </p:nvSpPr>
              <p:spPr>
                <a:xfrm>
                  <a:off x="4585617" y="226192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41"/>
                <p:cNvSpPr/>
                <p:nvPr/>
              </p:nvSpPr>
              <p:spPr>
                <a:xfrm>
                  <a:off x="4741456" y="226192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42"/>
                <p:cNvSpPr/>
                <p:nvPr/>
              </p:nvSpPr>
              <p:spPr>
                <a:xfrm>
                  <a:off x="4897296" y="2261925"/>
                  <a:ext cx="79513" cy="79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
          <p:nvSpPr>
            <p:cNvPr id="44" name="文本框 43"/>
            <p:cNvSpPr txBox="1"/>
            <p:nvPr/>
          </p:nvSpPr>
          <p:spPr>
            <a:xfrm>
              <a:off x="7339" y="2726"/>
              <a:ext cx="4344" cy="6161"/>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ts val="2880"/>
                </a:lnSpc>
              </a:pPr>
              <a:r>
                <a:rPr lang="en-US" altLang="zh-CN" sz="2400">
                  <a:solidFill>
                    <a:srgbClr val="23B6E2"/>
                  </a:solidFill>
                  <a:latin typeface="汉仪大黑简" panose="02010600000101010101" charset="-122"/>
                  <a:ea typeface="汉仪大黑简" panose="02010600000101010101" charset="-122"/>
                </a:rPr>
                <a:t>天</a:t>
              </a:r>
              <a:endParaRPr lang="en-US" altLang="zh-CN" sz="2400">
                <a:solidFill>
                  <a:srgbClr val="23B6E2"/>
                </a:solidFill>
                <a:latin typeface="汉仪大黑简" panose="02010600000101010101" charset="-122"/>
                <a:ea typeface="汉仪大黑简" panose="02010600000101010101" charset="-122"/>
              </a:endParaRPr>
            </a:p>
            <a:p>
              <a:pPr algn="ctr" fontAlgn="auto">
                <a:lnSpc>
                  <a:spcPts val="2880"/>
                </a:lnSpc>
              </a:pPr>
              <a:r>
                <a:rPr lang="en-US" altLang="zh-CN" sz="2400">
                  <a:solidFill>
                    <a:srgbClr val="23B6E2"/>
                  </a:solidFill>
                  <a:latin typeface="汉仪大黑简" panose="02010600000101010101" charset="-122"/>
                  <a:ea typeface="汉仪大黑简" panose="02010600000101010101" charset="-122"/>
                </a:rPr>
                <a:t>冬</a:t>
              </a:r>
              <a:endParaRPr lang="en-US" altLang="zh-CN" sz="2400">
                <a:solidFill>
                  <a:srgbClr val="23B6E2"/>
                </a:solidFill>
                <a:latin typeface="汉仪大黑简" panose="02010600000101010101" charset="-122"/>
                <a:ea typeface="汉仪大黑简" panose="02010600000101010101" charset="-122"/>
              </a:endParaRPr>
            </a:p>
            <a:p>
              <a:pPr algn="ctr" fontAlgn="auto">
                <a:lnSpc>
                  <a:spcPts val="2880"/>
                </a:lnSpc>
              </a:pPr>
              <a:r>
                <a:rPr lang="en-US" altLang="zh-CN" sz="2400">
                  <a:solidFill>
                    <a:srgbClr val="23B6E2"/>
                  </a:solidFill>
                  <a:latin typeface="汉仪大黑简" panose="02010600000101010101" charset="-122"/>
                  <a:ea typeface="汉仪大黑简" panose="02010600000101010101" charset="-122"/>
                </a:rPr>
                <a:t>聚</a:t>
              </a:r>
              <a:endParaRPr lang="en-US" altLang="zh-CN" sz="2400">
                <a:solidFill>
                  <a:srgbClr val="23B6E2"/>
                </a:solidFill>
                <a:latin typeface="汉仪大黑简" panose="02010600000101010101" charset="-122"/>
                <a:ea typeface="汉仪大黑简" panose="02010600000101010101" charset="-122"/>
              </a:endParaRPr>
            </a:p>
            <a:p>
              <a:pPr algn="ctr" fontAlgn="auto">
                <a:lnSpc>
                  <a:spcPts val="2880"/>
                </a:lnSpc>
              </a:pPr>
              <a:r>
                <a:rPr lang="en-US" altLang="zh-CN" sz="2400">
                  <a:solidFill>
                    <a:srgbClr val="23B6E2"/>
                  </a:solidFill>
                  <a:latin typeface="汉仪大黑简" panose="02010600000101010101" charset="-122"/>
                  <a:ea typeface="汉仪大黑简" panose="02010600000101010101" charset="-122"/>
                </a:rPr>
                <a:t>脲</a:t>
              </a:r>
              <a:endParaRPr lang="en-US" altLang="zh-CN" sz="2400">
                <a:solidFill>
                  <a:srgbClr val="23B6E2"/>
                </a:solidFill>
                <a:latin typeface="汉仪大黑简" panose="02010600000101010101" charset="-122"/>
                <a:ea typeface="汉仪大黑简" panose="02010600000101010101" charset="-122"/>
              </a:endParaRPr>
            </a:p>
            <a:p>
              <a:pPr algn="ctr" fontAlgn="auto">
                <a:lnSpc>
                  <a:spcPts val="2880"/>
                </a:lnSpc>
              </a:pPr>
              <a:r>
                <a:rPr lang="en-US" altLang="zh-CN" sz="2400">
                  <a:solidFill>
                    <a:srgbClr val="23B6E2"/>
                  </a:solidFill>
                  <a:latin typeface="汉仪大黑简" panose="02010600000101010101" charset="-122"/>
                  <a:ea typeface="汉仪大黑简" panose="02010600000101010101" charset="-122"/>
                </a:rPr>
                <a:t>涂</a:t>
              </a:r>
              <a:endParaRPr lang="en-US" altLang="zh-CN" sz="2400">
                <a:solidFill>
                  <a:srgbClr val="23B6E2"/>
                </a:solidFill>
                <a:latin typeface="汉仪大黑简" panose="02010600000101010101" charset="-122"/>
                <a:ea typeface="汉仪大黑简" panose="02010600000101010101" charset="-122"/>
              </a:endParaRPr>
            </a:p>
            <a:p>
              <a:pPr algn="ctr" fontAlgn="auto">
                <a:lnSpc>
                  <a:spcPts val="2880"/>
                </a:lnSpc>
              </a:pPr>
              <a:r>
                <a:rPr lang="en-US" altLang="zh-CN" sz="2400">
                  <a:solidFill>
                    <a:srgbClr val="23B6E2"/>
                  </a:solidFill>
                  <a:latin typeface="汉仪大黑简" panose="02010600000101010101" charset="-122"/>
                  <a:ea typeface="汉仪大黑简" panose="02010600000101010101" charset="-122"/>
                </a:rPr>
                <a:t>料</a:t>
              </a:r>
              <a:endParaRPr lang="en-US" altLang="zh-CN" sz="2400">
                <a:solidFill>
                  <a:srgbClr val="23B6E2"/>
                </a:solidFill>
                <a:latin typeface="汉仪大黑简" panose="02010600000101010101" charset="-122"/>
                <a:ea typeface="汉仪大黑简" panose="02010600000101010101" charset="-122"/>
              </a:endParaRPr>
            </a:p>
            <a:p>
              <a:pPr algn="ctr" fontAlgn="auto">
                <a:lnSpc>
                  <a:spcPts val="1440"/>
                </a:lnSpc>
              </a:pPr>
              <a:endParaRPr lang="zh-CN" altLang="en-US" sz="1200" b="1">
                <a:solidFill>
                  <a:srgbClr val="23B6E2"/>
                </a:solidFill>
                <a:latin typeface="汉仪中黑简" panose="02010609000101010101" charset="-122"/>
                <a:ea typeface="汉仪中黑简" panose="02010609000101010101" charset="-122"/>
              </a:endParaRPr>
            </a:p>
          </p:txBody>
        </p:sp>
      </p:grpSp>
      <p:pic>
        <p:nvPicPr>
          <p:cNvPr id="56" name="https://docer-ks3.wpscdn.cn/picture/70051195/64614ab5a91ca41f5f6768a10a33bb70_612.jpg" descr="绘画插图,三维图形,人的头部,蓝色,问号,一个人,白色背景,不确定,符号,卡通"/>
          <p:cNvPicPr>
            <a:picLocks noChangeAspect="1"/>
          </p:cNvPicPr>
          <p:nvPr/>
        </p:nvPicPr>
        <p:blipFill>
          <a:blip r:embed="rId6"/>
          <a:stretch>
            <a:fillRect/>
          </a:stretch>
        </p:blipFill>
        <p:spPr>
          <a:xfrm>
            <a:off x="3800475" y="2030095"/>
            <a:ext cx="2108200" cy="2108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custDataLst>
              <p:tags r:id="rId1"/>
            </p:custDataLst>
          </p:nvPr>
        </p:nvSpPr>
        <p:spPr>
          <a:xfrm>
            <a:off x="4413349" y="2017751"/>
            <a:ext cx="1216660" cy="1106805"/>
          </a:xfrm>
          <a:prstGeom prst="rect">
            <a:avLst/>
          </a:prstGeom>
          <a:noFill/>
        </p:spPr>
        <p:txBody>
          <a:bodyPr wrap="none" rtlCol="0">
            <a:spAutoFit/>
          </a:bodyPr>
          <a:lstStyle/>
          <a:p>
            <a:r>
              <a:rPr lang="en-US" altLang="zh-CN" sz="66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02</a:t>
            </a:r>
            <a:endParaRPr lang="en-US" altLang="zh-CN" sz="66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26" name="文本框 25"/>
          <p:cNvSpPr txBox="1"/>
          <p:nvPr>
            <p:custDataLst>
              <p:tags r:id="rId2"/>
            </p:custDataLst>
          </p:nvPr>
        </p:nvSpPr>
        <p:spPr>
          <a:xfrm>
            <a:off x="1118470" y="861211"/>
            <a:ext cx="2976880" cy="1850390"/>
          </a:xfrm>
          <a:prstGeom prst="rect">
            <a:avLst/>
          </a:prstGeom>
          <a:noFill/>
        </p:spPr>
        <p:txBody>
          <a:bodyPr wrap="none" rtlCol="0">
            <a:spAutoFit/>
          </a:bodyPr>
          <a:lstStyle/>
          <a:p>
            <a:pPr algn="ctr" fontAlgn="auto">
              <a:lnSpc>
                <a:spcPct val="130000"/>
              </a:lnSpc>
              <a:defRPr/>
            </a:pPr>
            <a:r>
              <a:rPr lang="zh-CN" altLang="en-US" sz="4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研究内容及</a:t>
            </a:r>
            <a:endParaRPr lang="zh-CN" altLang="en-US" sz="4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endParaRPr>
          </a:p>
          <a:p>
            <a:pPr algn="ctr" fontAlgn="auto">
              <a:lnSpc>
                <a:spcPct val="130000"/>
              </a:lnSpc>
              <a:defRPr/>
            </a:pPr>
            <a:r>
              <a:rPr lang="zh-CN" altLang="en-US" sz="4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实施方案</a:t>
            </a:r>
            <a:endParaRPr lang="zh-CN" altLang="en-US" sz="4400" b="1" dirty="0" smtClean="0">
              <a:solidFill>
                <a:schemeClr val="tx1">
                  <a:lumMod val="85000"/>
                  <a:lumOff val="15000"/>
                </a:schemeClr>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cstate="print"/>
          <a:srcRect/>
          <a:stretch>
            <a:fillRect/>
          </a:stretch>
        </p:blipFill>
        <p:spPr bwMode="auto">
          <a:xfrm>
            <a:off x="1530668" y="2889250"/>
            <a:ext cx="5539359" cy="1276350"/>
          </a:xfrm>
          <a:prstGeom prst="rect">
            <a:avLst/>
          </a:prstGeom>
          <a:noFill/>
          <a:ln w="9525">
            <a:noFill/>
            <a:miter lim="800000"/>
            <a:headEnd/>
            <a:tailEnd/>
          </a:ln>
          <a:effectLst/>
        </p:spPr>
      </p:pic>
      <p:sp>
        <p:nvSpPr>
          <p:cNvPr id="53" name="文本框 52"/>
          <p:cNvSpPr txBox="1"/>
          <p:nvPr>
            <p:custDataLst>
              <p:tags r:id="rId2"/>
            </p:custDataLst>
          </p:nvPr>
        </p:nvSpPr>
        <p:spPr>
          <a:xfrm>
            <a:off x="-114300" y="120015"/>
            <a:ext cx="4375150" cy="531940"/>
          </a:xfrm>
          <a:prstGeom prst="rect">
            <a:avLst/>
          </a:prstGeom>
          <a:noFill/>
        </p:spPr>
        <p:txBody>
          <a:bodyPr wrap="square" rtlCol="0">
            <a:spAutoFit/>
          </a:bodyPr>
          <a:lstStyle/>
          <a:p>
            <a:pPr algn="ctr">
              <a:lnSpc>
                <a:spcPct val="130000"/>
              </a:lnSpc>
              <a:defRPr/>
            </a:pPr>
            <a:r>
              <a:rPr lang="zh-CN" altLang="en-US" sz="2400" b="1" dirty="0"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什</a:t>
            </a:r>
            <a:r>
              <a:rPr lang="zh-CN" altLang="en-US" sz="2400" b="1" dirty="0"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么是天冬聚脲</a:t>
            </a:r>
            <a:r>
              <a:rPr lang="zh-CN" altLang="en-US" sz="2400" b="1" dirty="0"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a:t>
            </a:r>
            <a:endParaRPr lang="zh-CN" altLang="en-US" sz="2400" b="1" dirty="0" smtClean="0">
              <a:solidFill>
                <a:schemeClr val="tx1">
                  <a:lumMod val="85000"/>
                  <a:lumOff val="15000"/>
                </a:schemeClr>
              </a:solidFill>
              <a:latin typeface="Calibri" panose="020F0502020204030204" pitchFamily="34" charset="0"/>
              <a:ea typeface="微软雅黑" panose="020B0503020204020204" charset="-122"/>
              <a:cs typeface="+mn-ea"/>
              <a:sym typeface="+mn-ea"/>
            </a:endParaRPr>
          </a:p>
        </p:txBody>
      </p:sp>
      <p:sp>
        <p:nvSpPr>
          <p:cNvPr id="52" name="椭圆 51"/>
          <p:cNvSpPr/>
          <p:nvPr>
            <p:custDataLst>
              <p:tags r:id="rId3"/>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1</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2" name="文本框 1"/>
          <p:cNvSpPr txBox="1"/>
          <p:nvPr/>
        </p:nvSpPr>
        <p:spPr>
          <a:xfrm>
            <a:off x="8514080" y="419100"/>
            <a:ext cx="3048000" cy="299085"/>
          </a:xfrm>
          <a:prstGeom prst="rect">
            <a:avLst/>
          </a:prstGeom>
          <a:noFill/>
        </p:spPr>
        <p:txBody>
          <a:bodyPr wrap="square" rtlCol="0">
            <a:spAutoFit/>
          </a:bodyPr>
          <a:lstStyle/>
          <a:p>
            <a:endParaRPr lang="zh-CN" altLang="en-US"/>
          </a:p>
        </p:txBody>
      </p:sp>
      <p:sp>
        <p:nvSpPr>
          <p:cNvPr id="8" name="文本框 7" descr="7b0a2020202022776f7264617274223a20227b5c2269645c223a32353030313433322c5c227469645c223a5c225c227d220a7d0a"/>
          <p:cNvSpPr txBox="1"/>
          <p:nvPr/>
        </p:nvSpPr>
        <p:spPr>
          <a:xfrm>
            <a:off x="891540" y="867410"/>
            <a:ext cx="7360920" cy="1602740"/>
          </a:xfrm>
          <a:prstGeom prst="rect">
            <a:avLst/>
          </a:prstGeom>
          <a:gradFill>
            <a:gsLst>
              <a:gs pos="2000">
                <a:srgbClr val="EDE9CE"/>
              </a:gs>
              <a:gs pos="68000">
                <a:srgbClr val="F4DE7B"/>
              </a:gs>
              <a:gs pos="100000">
                <a:srgbClr val="FACF28"/>
              </a:gs>
            </a:gsLst>
            <a:lin ang="16200000" scaled="1"/>
          </a:gradFill>
        </p:spPr>
        <p:txBody>
          <a:bodyPr wrap="square" rtlCol="0">
            <a:noAutofit/>
            <a:scene3d>
              <a:camera prst="orthographicFront"/>
              <a:lightRig rig="threePt" dir="t"/>
            </a:scene3d>
          </a:bodyPr>
          <a:lstStyle/>
          <a:p>
            <a:pPr>
              <a:lnSpc>
                <a:spcPct val="150000"/>
              </a:lnSpc>
            </a:pPr>
            <a:r>
              <a:rPr lang="zh-CN" altLang="en-US" sz="2000" b="1" dirty="0" smtClean="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cs typeface="+mn-ea"/>
                <a:sym typeface="+mn-ea"/>
              </a:rPr>
              <a:t>聚天门冬氨酸酯聚脲材料，简称天冬聚脲，是近年来聚脲工业领域出现的一种新型脂肪族、反应迅速、高性能涂层材料，被称为第三代聚脲。是一种新型双组分、快固化、高耐候聚脲材料。</a:t>
            </a:r>
            <a:endParaRPr lang="zh-CN" altLang="en-US" sz="2000" b="1" dirty="0" smtClean="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cs typeface="+mn-ea"/>
            </a:endParaRPr>
          </a:p>
          <a:p>
            <a:endParaRPr lang="zh-CN" altLang="en-US" sz="2000" b="1" dirty="0" smtClean="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cs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7225" y="152400"/>
            <a:ext cx="1857375" cy="460375"/>
          </a:xfrm>
          <a:prstGeom prst="rect">
            <a:avLst/>
          </a:prstGeom>
          <a:noFill/>
        </p:spPr>
        <p:txBody>
          <a:bodyPr wrap="square" rtlCol="0">
            <a:spAutoFit/>
          </a:bodyPr>
          <a:lstStyle/>
          <a:p>
            <a:r>
              <a:rPr lang="zh-CN" altLang="en-US" sz="2400" b="1" smtClean="0">
                <a:solidFill>
                  <a:srgbClr val="C00000"/>
                </a:solidFill>
                <a:latin typeface="微软雅黑" panose="020B0503020204020204" charset="-122"/>
                <a:ea typeface="微软雅黑" panose="020B0503020204020204" charset="-122"/>
                <a:cs typeface="+mn-ea"/>
              </a:rPr>
              <a:t>研究内容</a:t>
            </a:r>
            <a:endParaRPr lang="zh-CN" altLang="en-US" sz="2800" b="1" dirty="0">
              <a:solidFill>
                <a:srgbClr val="FF0000"/>
              </a:solidFill>
            </a:endParaRPr>
          </a:p>
        </p:txBody>
      </p:sp>
      <p:sp>
        <p:nvSpPr>
          <p:cNvPr id="3" name="椭圆 2"/>
          <p:cNvSpPr/>
          <p:nvPr>
            <p:custDataLst>
              <p:tags r:id="rId1"/>
            </p:custDataLst>
          </p:nvPr>
        </p:nvSpPr>
        <p:spPr>
          <a:xfrm>
            <a:off x="202502" y="152202"/>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2</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34" name="任意多边形: 形状 33"/>
          <p:cNvSpPr/>
          <p:nvPr>
            <p:custDataLst>
              <p:tags r:id="rId2"/>
            </p:custDataLst>
          </p:nvPr>
        </p:nvSpPr>
        <p:spPr>
          <a:xfrm>
            <a:off x="6042660" y="1033145"/>
            <a:ext cx="2430780" cy="2043430"/>
          </a:xfrm>
          <a:custGeom>
            <a:avLst/>
            <a:gdLst>
              <a:gd name="connsiteX0" fmla="*/ 226895 w 3419475"/>
              <a:gd name="connsiteY0" fmla="*/ 0 h 2424738"/>
              <a:gd name="connsiteX1" fmla="*/ 3192580 w 3419475"/>
              <a:gd name="connsiteY1" fmla="*/ 0 h 2424738"/>
              <a:gd name="connsiteX2" fmla="*/ 3419475 w 3419475"/>
              <a:gd name="connsiteY2" fmla="*/ 226895 h 2424738"/>
              <a:gd name="connsiteX3" fmla="*/ 3419475 w 3419475"/>
              <a:gd name="connsiteY3" fmla="*/ 1978968 h 2424738"/>
              <a:gd name="connsiteX4" fmla="*/ 3192580 w 3419475"/>
              <a:gd name="connsiteY4" fmla="*/ 2205863 h 2424738"/>
              <a:gd name="connsiteX5" fmla="*/ 895506 w 3419475"/>
              <a:gd name="connsiteY5" fmla="*/ 2205863 h 2424738"/>
              <a:gd name="connsiteX6" fmla="*/ 889574 w 3419475"/>
              <a:gd name="connsiteY6" fmla="*/ 2213354 h 2424738"/>
              <a:gd name="connsiteX7" fmla="*/ 740251 w 3419475"/>
              <a:gd name="connsiteY7" fmla="*/ 2401913 h 2424738"/>
              <a:gd name="connsiteX8" fmla="*/ 693034 w 3419475"/>
              <a:gd name="connsiteY8" fmla="*/ 2424738 h 2424738"/>
              <a:gd name="connsiteX9" fmla="*/ 645800 w 3419475"/>
              <a:gd name="connsiteY9" fmla="*/ 2401891 h 2424738"/>
              <a:gd name="connsiteX10" fmla="*/ 496476 w 3419475"/>
              <a:gd name="connsiteY10" fmla="*/ 2213332 h 2424738"/>
              <a:gd name="connsiteX11" fmla="*/ 490561 w 3419475"/>
              <a:gd name="connsiteY11" fmla="*/ 2205863 h 2424738"/>
              <a:gd name="connsiteX12" fmla="*/ 226895 w 3419475"/>
              <a:gd name="connsiteY12" fmla="*/ 2205863 h 2424738"/>
              <a:gd name="connsiteX13" fmla="*/ 0 w 3419475"/>
              <a:gd name="connsiteY13" fmla="*/ 1978968 h 2424738"/>
              <a:gd name="connsiteX14" fmla="*/ 0 w 3419475"/>
              <a:gd name="connsiteY14" fmla="*/ 226895 h 2424738"/>
              <a:gd name="connsiteX15" fmla="*/ 226895 w 3419475"/>
              <a:gd name="connsiteY15" fmla="*/ 0 h 242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19475" h="2424738">
                <a:moveTo>
                  <a:pt x="226895" y="0"/>
                </a:moveTo>
                <a:lnTo>
                  <a:pt x="3192580" y="0"/>
                </a:lnTo>
                <a:cubicBezTo>
                  <a:pt x="3317891" y="0"/>
                  <a:pt x="3419475" y="101584"/>
                  <a:pt x="3419475" y="226895"/>
                </a:cubicBezTo>
                <a:lnTo>
                  <a:pt x="3419475" y="1978968"/>
                </a:lnTo>
                <a:cubicBezTo>
                  <a:pt x="3419475" y="2104279"/>
                  <a:pt x="3317891" y="2205863"/>
                  <a:pt x="3192580" y="2205863"/>
                </a:cubicBezTo>
                <a:lnTo>
                  <a:pt x="895506" y="2205863"/>
                </a:lnTo>
                <a:lnTo>
                  <a:pt x="889574" y="2213354"/>
                </a:lnTo>
                <a:cubicBezTo>
                  <a:pt x="809384" y="2314615"/>
                  <a:pt x="744479" y="2396574"/>
                  <a:pt x="740251" y="2401913"/>
                </a:cubicBezTo>
                <a:cubicBezTo>
                  <a:pt x="728975" y="2416153"/>
                  <a:pt x="711196" y="2424738"/>
                  <a:pt x="693034" y="2424738"/>
                </a:cubicBezTo>
                <a:cubicBezTo>
                  <a:pt x="674871" y="2424737"/>
                  <a:pt x="657075" y="2416130"/>
                  <a:pt x="645800" y="2401891"/>
                </a:cubicBezTo>
                <a:cubicBezTo>
                  <a:pt x="641571" y="2396552"/>
                  <a:pt x="576666" y="2314593"/>
                  <a:pt x="496476" y="2213332"/>
                </a:cubicBezTo>
                <a:lnTo>
                  <a:pt x="490561" y="2205863"/>
                </a:lnTo>
                <a:lnTo>
                  <a:pt x="226895" y="2205863"/>
                </a:lnTo>
                <a:cubicBezTo>
                  <a:pt x="101584" y="2205863"/>
                  <a:pt x="0" y="2104279"/>
                  <a:pt x="0" y="1978968"/>
                </a:cubicBezTo>
                <a:lnTo>
                  <a:pt x="0" y="226895"/>
                </a:lnTo>
                <a:cubicBezTo>
                  <a:pt x="0" y="101584"/>
                  <a:pt x="101584" y="0"/>
                  <a:pt x="226895" y="0"/>
                </a:cubicBezTo>
                <a:close/>
              </a:path>
            </a:pathLst>
          </a:custGeom>
          <a:gradFill>
            <a:gsLst>
              <a:gs pos="0">
                <a:schemeClr val="accent5">
                  <a:lumMod val="75000"/>
                  <a:alpha val="100000"/>
                </a:schemeClr>
              </a:gs>
              <a:gs pos="100000">
                <a:schemeClr val="accent5">
                  <a:alpha val="100000"/>
                </a:schemeClr>
              </a:gs>
            </a:gsLst>
            <a:lin ang="20750833"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99248" tIns="211965" rIns="295487" bIns="695447" rtlCol="0" anchor="ctr">
            <a:noAutofit/>
          </a:bodyPr>
          <a:p>
            <a:pPr algn="just">
              <a:lnSpc>
                <a:spcPct val="150000"/>
              </a:lnSpc>
            </a:pPr>
            <a:r>
              <a:rPr lang="zh-CN" altLang="en-US" sz="1400" dirty="0" smtClean="0">
                <a:sym typeface="+mn-ea"/>
              </a:rPr>
              <a:t>自研生物基聚酯改性多元醇树脂；合适的除水剂</a:t>
            </a:r>
            <a:endParaRPr lang="zh-CN" altLang="en-US" sz="1400" dirty="0"/>
          </a:p>
          <a:p>
            <a:pPr algn="just">
              <a:lnSpc>
                <a:spcPct val="150000"/>
              </a:lnSpc>
            </a:pPr>
            <a:endParaRPr lang="en-US" altLang="zh-CN" sz="1400">
              <a:solidFill>
                <a:srgbClr val="FFFFFF"/>
              </a:solidFill>
              <a:latin typeface="微软雅黑" panose="020B0503020204020204" charset="-122"/>
              <a:ea typeface="微软雅黑" panose="020B0503020204020204" charset="-122"/>
            </a:endParaRPr>
          </a:p>
        </p:txBody>
      </p:sp>
      <p:sp>
        <p:nvSpPr>
          <p:cNvPr id="32" name="任意多边形: 形状 31"/>
          <p:cNvSpPr/>
          <p:nvPr>
            <p:custDataLst>
              <p:tags r:id="rId3"/>
            </p:custDataLst>
          </p:nvPr>
        </p:nvSpPr>
        <p:spPr>
          <a:xfrm>
            <a:off x="3125470" y="1033145"/>
            <a:ext cx="2430780" cy="2043430"/>
          </a:xfrm>
          <a:custGeom>
            <a:avLst/>
            <a:gdLst>
              <a:gd name="connsiteX0" fmla="*/ 226895 w 3419475"/>
              <a:gd name="connsiteY0" fmla="*/ 0 h 2424738"/>
              <a:gd name="connsiteX1" fmla="*/ 3192580 w 3419475"/>
              <a:gd name="connsiteY1" fmla="*/ 0 h 2424738"/>
              <a:gd name="connsiteX2" fmla="*/ 3419475 w 3419475"/>
              <a:gd name="connsiteY2" fmla="*/ 226895 h 2424738"/>
              <a:gd name="connsiteX3" fmla="*/ 3419475 w 3419475"/>
              <a:gd name="connsiteY3" fmla="*/ 1978968 h 2424738"/>
              <a:gd name="connsiteX4" fmla="*/ 3192580 w 3419475"/>
              <a:gd name="connsiteY4" fmla="*/ 2205863 h 2424738"/>
              <a:gd name="connsiteX5" fmla="*/ 895506 w 3419475"/>
              <a:gd name="connsiteY5" fmla="*/ 2205863 h 2424738"/>
              <a:gd name="connsiteX6" fmla="*/ 889574 w 3419475"/>
              <a:gd name="connsiteY6" fmla="*/ 2213354 h 2424738"/>
              <a:gd name="connsiteX7" fmla="*/ 740251 w 3419475"/>
              <a:gd name="connsiteY7" fmla="*/ 2401913 h 2424738"/>
              <a:gd name="connsiteX8" fmla="*/ 693034 w 3419475"/>
              <a:gd name="connsiteY8" fmla="*/ 2424738 h 2424738"/>
              <a:gd name="connsiteX9" fmla="*/ 645800 w 3419475"/>
              <a:gd name="connsiteY9" fmla="*/ 2401891 h 2424738"/>
              <a:gd name="connsiteX10" fmla="*/ 496476 w 3419475"/>
              <a:gd name="connsiteY10" fmla="*/ 2213332 h 2424738"/>
              <a:gd name="connsiteX11" fmla="*/ 490561 w 3419475"/>
              <a:gd name="connsiteY11" fmla="*/ 2205863 h 2424738"/>
              <a:gd name="connsiteX12" fmla="*/ 226895 w 3419475"/>
              <a:gd name="connsiteY12" fmla="*/ 2205863 h 2424738"/>
              <a:gd name="connsiteX13" fmla="*/ 0 w 3419475"/>
              <a:gd name="connsiteY13" fmla="*/ 1978968 h 2424738"/>
              <a:gd name="connsiteX14" fmla="*/ 0 w 3419475"/>
              <a:gd name="connsiteY14" fmla="*/ 226895 h 2424738"/>
              <a:gd name="connsiteX15" fmla="*/ 226895 w 3419475"/>
              <a:gd name="connsiteY15" fmla="*/ 0 h 242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19475" h="2424738">
                <a:moveTo>
                  <a:pt x="226895" y="0"/>
                </a:moveTo>
                <a:lnTo>
                  <a:pt x="3192580" y="0"/>
                </a:lnTo>
                <a:cubicBezTo>
                  <a:pt x="3317891" y="0"/>
                  <a:pt x="3419475" y="101584"/>
                  <a:pt x="3419475" y="226895"/>
                </a:cubicBezTo>
                <a:lnTo>
                  <a:pt x="3419475" y="1978968"/>
                </a:lnTo>
                <a:cubicBezTo>
                  <a:pt x="3419475" y="2104279"/>
                  <a:pt x="3317891" y="2205863"/>
                  <a:pt x="3192580" y="2205863"/>
                </a:cubicBezTo>
                <a:lnTo>
                  <a:pt x="895506" y="2205863"/>
                </a:lnTo>
                <a:lnTo>
                  <a:pt x="889574" y="2213354"/>
                </a:lnTo>
                <a:cubicBezTo>
                  <a:pt x="809384" y="2314615"/>
                  <a:pt x="744479" y="2396574"/>
                  <a:pt x="740251" y="2401913"/>
                </a:cubicBezTo>
                <a:cubicBezTo>
                  <a:pt x="728975" y="2416153"/>
                  <a:pt x="711196" y="2424738"/>
                  <a:pt x="693034" y="2424738"/>
                </a:cubicBezTo>
                <a:cubicBezTo>
                  <a:pt x="674871" y="2424737"/>
                  <a:pt x="657075" y="2416130"/>
                  <a:pt x="645800" y="2401891"/>
                </a:cubicBezTo>
                <a:cubicBezTo>
                  <a:pt x="641571" y="2396552"/>
                  <a:pt x="576666" y="2314593"/>
                  <a:pt x="496476" y="2213332"/>
                </a:cubicBezTo>
                <a:lnTo>
                  <a:pt x="490561" y="2205863"/>
                </a:lnTo>
                <a:lnTo>
                  <a:pt x="226895" y="2205863"/>
                </a:lnTo>
                <a:cubicBezTo>
                  <a:pt x="101584" y="2205863"/>
                  <a:pt x="0" y="2104279"/>
                  <a:pt x="0" y="1978968"/>
                </a:cubicBezTo>
                <a:lnTo>
                  <a:pt x="0" y="226895"/>
                </a:lnTo>
                <a:cubicBezTo>
                  <a:pt x="0" y="101584"/>
                  <a:pt x="101584" y="0"/>
                  <a:pt x="226895" y="0"/>
                </a:cubicBezTo>
                <a:close/>
              </a:path>
            </a:pathLst>
          </a:custGeom>
          <a:gradFill>
            <a:gsLst>
              <a:gs pos="0">
                <a:schemeClr val="accent6">
                  <a:lumMod val="75000"/>
                  <a:alpha val="100000"/>
                </a:schemeClr>
              </a:gs>
              <a:gs pos="100000">
                <a:schemeClr val="accent6">
                  <a:alpha val="100000"/>
                </a:schemeClr>
              </a:gs>
            </a:gsLst>
            <a:lin ang="20750833"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97636" tIns="204444" rIns="297100" bIns="702968" rtlCol="0" anchor="ctr">
            <a:noAutofit/>
          </a:bodyPr>
          <a:p>
            <a:pPr algn="just">
              <a:lnSpc>
                <a:spcPct val="150000"/>
              </a:lnSpc>
            </a:pPr>
            <a:r>
              <a:rPr lang="zh-CN" altLang="en-US" sz="1400" dirty="0" smtClean="0">
                <a:sym typeface="+mn-ea"/>
              </a:rPr>
              <a:t>特定含量的助剂， 加以环保型颜 填料和微量溶剂</a:t>
            </a:r>
            <a:endParaRPr lang="en-US" altLang="zh-CN" sz="1400">
              <a:solidFill>
                <a:srgbClr val="FFFFFF"/>
              </a:solidFill>
              <a:latin typeface="+mn-ea"/>
              <a:cs typeface="+mn-ea"/>
              <a:sym typeface="+mn-ea"/>
            </a:endParaRPr>
          </a:p>
        </p:txBody>
      </p:sp>
      <p:sp>
        <p:nvSpPr>
          <p:cNvPr id="31" name="任意多边形: 形状 30"/>
          <p:cNvSpPr/>
          <p:nvPr>
            <p:custDataLst>
              <p:tags r:id="rId4"/>
            </p:custDataLst>
          </p:nvPr>
        </p:nvSpPr>
        <p:spPr>
          <a:xfrm>
            <a:off x="370205" y="1033145"/>
            <a:ext cx="2430780" cy="2043430"/>
          </a:xfrm>
          <a:custGeom>
            <a:avLst/>
            <a:gdLst>
              <a:gd name="connsiteX0" fmla="*/ 226895 w 3419475"/>
              <a:gd name="connsiteY0" fmla="*/ 0 h 2424738"/>
              <a:gd name="connsiteX1" fmla="*/ 3192580 w 3419475"/>
              <a:gd name="connsiteY1" fmla="*/ 0 h 2424738"/>
              <a:gd name="connsiteX2" fmla="*/ 3419475 w 3419475"/>
              <a:gd name="connsiteY2" fmla="*/ 226895 h 2424738"/>
              <a:gd name="connsiteX3" fmla="*/ 3419475 w 3419475"/>
              <a:gd name="connsiteY3" fmla="*/ 1978968 h 2424738"/>
              <a:gd name="connsiteX4" fmla="*/ 3192580 w 3419475"/>
              <a:gd name="connsiteY4" fmla="*/ 2205863 h 2424738"/>
              <a:gd name="connsiteX5" fmla="*/ 895506 w 3419475"/>
              <a:gd name="connsiteY5" fmla="*/ 2205863 h 2424738"/>
              <a:gd name="connsiteX6" fmla="*/ 889574 w 3419475"/>
              <a:gd name="connsiteY6" fmla="*/ 2213354 h 2424738"/>
              <a:gd name="connsiteX7" fmla="*/ 740251 w 3419475"/>
              <a:gd name="connsiteY7" fmla="*/ 2401913 h 2424738"/>
              <a:gd name="connsiteX8" fmla="*/ 693034 w 3419475"/>
              <a:gd name="connsiteY8" fmla="*/ 2424738 h 2424738"/>
              <a:gd name="connsiteX9" fmla="*/ 645800 w 3419475"/>
              <a:gd name="connsiteY9" fmla="*/ 2401891 h 2424738"/>
              <a:gd name="connsiteX10" fmla="*/ 496476 w 3419475"/>
              <a:gd name="connsiteY10" fmla="*/ 2213332 h 2424738"/>
              <a:gd name="connsiteX11" fmla="*/ 490561 w 3419475"/>
              <a:gd name="connsiteY11" fmla="*/ 2205863 h 2424738"/>
              <a:gd name="connsiteX12" fmla="*/ 226895 w 3419475"/>
              <a:gd name="connsiteY12" fmla="*/ 2205863 h 2424738"/>
              <a:gd name="connsiteX13" fmla="*/ 0 w 3419475"/>
              <a:gd name="connsiteY13" fmla="*/ 1978968 h 2424738"/>
              <a:gd name="connsiteX14" fmla="*/ 0 w 3419475"/>
              <a:gd name="connsiteY14" fmla="*/ 226895 h 2424738"/>
              <a:gd name="connsiteX15" fmla="*/ 226895 w 3419475"/>
              <a:gd name="connsiteY15" fmla="*/ 0 h 242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19475" h="2424738">
                <a:moveTo>
                  <a:pt x="226895" y="0"/>
                </a:moveTo>
                <a:lnTo>
                  <a:pt x="3192580" y="0"/>
                </a:lnTo>
                <a:cubicBezTo>
                  <a:pt x="3317891" y="0"/>
                  <a:pt x="3419475" y="101584"/>
                  <a:pt x="3419475" y="226895"/>
                </a:cubicBezTo>
                <a:lnTo>
                  <a:pt x="3419475" y="1978968"/>
                </a:lnTo>
                <a:cubicBezTo>
                  <a:pt x="3419475" y="2104279"/>
                  <a:pt x="3317891" y="2205863"/>
                  <a:pt x="3192580" y="2205863"/>
                </a:cubicBezTo>
                <a:lnTo>
                  <a:pt x="895506" y="2205863"/>
                </a:lnTo>
                <a:lnTo>
                  <a:pt x="889574" y="2213354"/>
                </a:lnTo>
                <a:cubicBezTo>
                  <a:pt x="809384" y="2314615"/>
                  <a:pt x="744479" y="2396574"/>
                  <a:pt x="740251" y="2401913"/>
                </a:cubicBezTo>
                <a:cubicBezTo>
                  <a:pt x="728975" y="2416153"/>
                  <a:pt x="711196" y="2424738"/>
                  <a:pt x="693034" y="2424738"/>
                </a:cubicBezTo>
                <a:cubicBezTo>
                  <a:pt x="674871" y="2424737"/>
                  <a:pt x="657075" y="2416130"/>
                  <a:pt x="645800" y="2401891"/>
                </a:cubicBezTo>
                <a:cubicBezTo>
                  <a:pt x="641571" y="2396552"/>
                  <a:pt x="576666" y="2314593"/>
                  <a:pt x="496476" y="2213332"/>
                </a:cubicBezTo>
                <a:lnTo>
                  <a:pt x="490561" y="2205863"/>
                </a:lnTo>
                <a:lnTo>
                  <a:pt x="226895" y="2205863"/>
                </a:lnTo>
                <a:cubicBezTo>
                  <a:pt x="101584" y="2205863"/>
                  <a:pt x="0" y="2104279"/>
                  <a:pt x="0" y="1978968"/>
                </a:cubicBezTo>
                <a:lnTo>
                  <a:pt x="0" y="226895"/>
                </a:lnTo>
                <a:cubicBezTo>
                  <a:pt x="0" y="101584"/>
                  <a:pt x="101584" y="0"/>
                  <a:pt x="226895" y="0"/>
                </a:cubicBezTo>
                <a:close/>
              </a:path>
            </a:pathLst>
          </a:custGeom>
          <a:gradFill>
            <a:gsLst>
              <a:gs pos="0">
                <a:schemeClr val="accent5">
                  <a:lumMod val="75000"/>
                  <a:alpha val="100000"/>
                </a:schemeClr>
              </a:gs>
              <a:gs pos="100000">
                <a:schemeClr val="accent5">
                  <a:alpha val="100000"/>
                </a:schemeClr>
              </a:gs>
            </a:gsLst>
            <a:lin ang="20750833"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97602" tIns="196922" rIns="297133" bIns="710490" rtlCol="0" anchor="ctr">
            <a:noAutofit/>
          </a:bodyPr>
          <a:p>
            <a:pPr algn="just">
              <a:lnSpc>
                <a:spcPct val="150000"/>
              </a:lnSpc>
            </a:pPr>
            <a:r>
              <a:rPr lang="zh-CN" altLang="en-US" sz="1400" dirty="0" smtClean="0">
                <a:sym typeface="+mn-ea"/>
              </a:rPr>
              <a:t>优选不含溶剂的天门冬氨酸酯树脂及异氰酸酯固化剂作为成膜物质</a:t>
            </a:r>
            <a:endParaRPr lang="zh-CN" altLang="en-US" sz="1400" dirty="0"/>
          </a:p>
          <a:p>
            <a:pPr algn="just">
              <a:lnSpc>
                <a:spcPct val="150000"/>
              </a:lnSpc>
            </a:pPr>
            <a:endParaRPr lang="en-US" altLang="zh-CN" sz="1400" dirty="0">
              <a:solidFill>
                <a:srgbClr val="FFFFFF"/>
              </a:solidFill>
              <a:latin typeface="+mn-ea"/>
              <a:cs typeface="+mn-ea"/>
              <a:sym typeface="+mn-ea"/>
            </a:endParaRPr>
          </a:p>
        </p:txBody>
      </p:sp>
      <p:sp>
        <p:nvSpPr>
          <p:cNvPr id="7" name="矩形 6"/>
          <p:cNvSpPr/>
          <p:nvPr>
            <p:custDataLst>
              <p:tags r:id="rId5"/>
            </p:custDataLst>
          </p:nvPr>
        </p:nvSpPr>
        <p:spPr>
          <a:xfrm>
            <a:off x="657225" y="3381375"/>
            <a:ext cx="1748790" cy="630555"/>
          </a:xfrm>
          <a:prstGeom prst="rect">
            <a:avLst/>
          </a:prstGeom>
          <a:noFill/>
        </p:spPr>
        <p:txBody>
          <a:bodyPr wrap="square" lIns="0" tIns="0" rIns="0" bIns="0" rtlCol="0" anchor="ctr" anchorCtr="0">
            <a:noAutofit/>
          </a:bodyPr>
          <a:p>
            <a:pPr>
              <a:spcBef>
                <a:spcPct val="0"/>
              </a:spcBef>
              <a:spcAft>
                <a:spcPct val="0"/>
              </a:spcAft>
            </a:pPr>
            <a:r>
              <a:rPr lang="en-US" altLang="zh-CN" sz="1690" b="1" dirty="0">
                <a:solidFill>
                  <a:schemeClr val="accent5"/>
                </a:solidFill>
                <a:latin typeface="+mn-ea"/>
                <a:cs typeface="+mn-ea"/>
                <a:sym typeface="+mn-ea"/>
              </a:rPr>
              <a:t>涂料的低VOC化</a:t>
            </a:r>
            <a:endParaRPr lang="en-US" altLang="zh-CN" sz="1690" b="1" dirty="0">
              <a:solidFill>
                <a:schemeClr val="accent5"/>
              </a:solidFill>
              <a:latin typeface="+mn-ea"/>
              <a:cs typeface="+mn-ea"/>
              <a:sym typeface="+mn-ea"/>
            </a:endParaRPr>
          </a:p>
        </p:txBody>
      </p:sp>
      <p:sp>
        <p:nvSpPr>
          <p:cNvPr id="8" name="矩形 7"/>
          <p:cNvSpPr/>
          <p:nvPr>
            <p:custDataLst>
              <p:tags r:id="rId6"/>
            </p:custDataLst>
          </p:nvPr>
        </p:nvSpPr>
        <p:spPr>
          <a:xfrm>
            <a:off x="3380105" y="3381375"/>
            <a:ext cx="2079625" cy="630555"/>
          </a:xfrm>
          <a:prstGeom prst="rect">
            <a:avLst/>
          </a:prstGeom>
          <a:noFill/>
        </p:spPr>
        <p:txBody>
          <a:bodyPr wrap="square" lIns="0" tIns="0" rIns="0" bIns="0" rtlCol="0" anchor="ctr" anchorCtr="0">
            <a:noAutofit/>
          </a:bodyPr>
          <a:p>
            <a:pPr>
              <a:spcBef>
                <a:spcPct val="0"/>
              </a:spcBef>
              <a:spcAft>
                <a:spcPct val="0"/>
              </a:spcAft>
            </a:pPr>
            <a:r>
              <a:rPr lang="en-US" altLang="zh-CN" sz="1690" b="1">
                <a:solidFill>
                  <a:schemeClr val="accent6"/>
                </a:solidFill>
                <a:latin typeface="+mn-ea"/>
                <a:cs typeface="+mn-ea"/>
                <a:sym typeface="+mn-ea"/>
              </a:rPr>
              <a:t>物理化学性能的达标</a:t>
            </a:r>
            <a:endParaRPr lang="en-US" altLang="zh-CN" sz="1690" b="1">
              <a:solidFill>
                <a:schemeClr val="accent6"/>
              </a:solidFill>
              <a:latin typeface="+mn-ea"/>
              <a:cs typeface="+mn-ea"/>
              <a:sym typeface="+mn-ea"/>
            </a:endParaRPr>
          </a:p>
        </p:txBody>
      </p:sp>
      <p:sp>
        <p:nvSpPr>
          <p:cNvPr id="12" name="矩形 11"/>
          <p:cNvSpPr/>
          <p:nvPr>
            <p:custDataLst>
              <p:tags r:id="rId7"/>
            </p:custDataLst>
          </p:nvPr>
        </p:nvSpPr>
        <p:spPr>
          <a:xfrm>
            <a:off x="6558280" y="3381375"/>
            <a:ext cx="1915160" cy="630555"/>
          </a:xfrm>
          <a:prstGeom prst="rect">
            <a:avLst/>
          </a:prstGeom>
          <a:noFill/>
        </p:spPr>
        <p:txBody>
          <a:bodyPr wrap="square" lIns="0" tIns="0" rIns="0" bIns="0" rtlCol="0" anchor="ctr" anchorCtr="0">
            <a:noAutofit/>
          </a:bodyPr>
          <a:p>
            <a:pPr>
              <a:spcBef>
                <a:spcPct val="0"/>
              </a:spcBef>
              <a:spcAft>
                <a:spcPct val="0"/>
              </a:spcAft>
            </a:pPr>
            <a:r>
              <a:rPr lang="en-US" altLang="zh-CN" sz="1690" b="1">
                <a:solidFill>
                  <a:schemeClr val="accent5"/>
                </a:solidFill>
                <a:latin typeface="+mn-ea"/>
                <a:cs typeface="+mn-ea"/>
                <a:sym typeface="+mn-ea"/>
              </a:rPr>
              <a:t>施工性能的提升</a:t>
            </a:r>
            <a:endParaRPr lang="en-US" altLang="zh-CN" sz="1690" b="1">
              <a:solidFill>
                <a:schemeClr val="accent5"/>
              </a:solidFill>
              <a:latin typeface="+mn-ea"/>
              <a:cs typeface="+mn-ea"/>
              <a:sym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7225" y="152400"/>
            <a:ext cx="1857375" cy="460375"/>
          </a:xfrm>
          <a:prstGeom prst="rect">
            <a:avLst/>
          </a:prstGeom>
          <a:noFill/>
        </p:spPr>
        <p:txBody>
          <a:bodyPr wrap="square" rtlCol="0">
            <a:spAutoFit/>
          </a:bodyPr>
          <a:lstStyle/>
          <a:p>
            <a:r>
              <a:rPr lang="zh-CN" altLang="en-US" sz="2400" b="1" smtClean="0">
                <a:solidFill>
                  <a:srgbClr val="C00000"/>
                </a:solidFill>
                <a:latin typeface="微软雅黑" panose="020B0503020204020204" charset="-122"/>
                <a:ea typeface="微软雅黑" panose="020B0503020204020204" charset="-122"/>
                <a:cs typeface="+mn-ea"/>
              </a:rPr>
              <a:t>实施方案</a:t>
            </a:r>
            <a:endParaRPr lang="zh-CN" altLang="en-US" sz="2400" b="1" smtClean="0">
              <a:solidFill>
                <a:srgbClr val="C00000"/>
              </a:solidFill>
              <a:latin typeface="微软雅黑" panose="020B0503020204020204" charset="-122"/>
              <a:ea typeface="微软雅黑" panose="020B0503020204020204" charset="-122"/>
              <a:cs typeface="+mn-ea"/>
            </a:endParaRPr>
          </a:p>
        </p:txBody>
      </p:sp>
      <p:sp>
        <p:nvSpPr>
          <p:cNvPr id="2" name="椭圆 1"/>
          <p:cNvSpPr/>
          <p:nvPr>
            <p:custDataLst>
              <p:tags r:id="rId1"/>
            </p:custDataLst>
          </p:nvPr>
        </p:nvSpPr>
        <p:spPr>
          <a:xfrm>
            <a:off x="202502" y="220782"/>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3</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32" name="对象3"/>
          <p:cNvSpPr/>
          <p:nvPr>
            <p:custDataLst>
              <p:tags r:id="rId2"/>
            </p:custDataLst>
          </p:nvPr>
        </p:nvSpPr>
        <p:spPr>
          <a:xfrm>
            <a:off x="371016" y="1405736"/>
            <a:ext cx="2377994" cy="2377994"/>
          </a:xfrm>
          <a:custGeom>
            <a:avLst/>
            <a:gdLst/>
            <a:ahLst/>
            <a:cxnLst/>
            <a:rect l="l" t="t" r="r" b="b"/>
            <a:pathLst>
              <a:path w="2779776" h="2779776">
                <a:moveTo>
                  <a:pt x="2779776" y="1389888"/>
                </a:moveTo>
                <a:cubicBezTo>
                  <a:pt x="2779776" y="2157984"/>
                  <a:pt x="2157984" y="2779776"/>
                  <a:pt x="1389888" y="2779776"/>
                </a:cubicBezTo>
                <a:cubicBezTo>
                  <a:pt x="621792" y="2779776"/>
                  <a:pt x="0" y="2157984"/>
                  <a:pt x="0" y="1389888"/>
                </a:cubicBezTo>
                <a:cubicBezTo>
                  <a:pt x="0" y="621792"/>
                  <a:pt x="621792" y="0"/>
                  <a:pt x="1389888" y="0"/>
                </a:cubicBezTo>
                <a:cubicBezTo>
                  <a:pt x="2157984" y="0"/>
                  <a:pt x="2779776" y="621792"/>
                  <a:pt x="2779776" y="1389888"/>
                </a:cubicBezTo>
              </a:path>
            </a:pathLst>
          </a:custGeom>
          <a:solidFill>
            <a:schemeClr val="accent5">
              <a:lumMod val="60000"/>
              <a:lumOff val="40000"/>
              <a:alpha val="20000"/>
            </a:schemeClr>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a:p>
            <a:endParaRPr lang="zh-CN" altLang="en-US" sz="1540">
              <a:solidFill>
                <a:schemeClr val="lt1"/>
              </a:solidFill>
            </a:endParaRPr>
          </a:p>
        </p:txBody>
      </p:sp>
      <p:sp>
        <p:nvSpPr>
          <p:cNvPr id="5" name="椭圆 4"/>
          <p:cNvSpPr/>
          <p:nvPr>
            <p:custDataLst>
              <p:tags r:id="rId3"/>
            </p:custDataLst>
          </p:nvPr>
        </p:nvSpPr>
        <p:spPr>
          <a:xfrm>
            <a:off x="3386423" y="1061879"/>
            <a:ext cx="538941" cy="538941"/>
          </a:xfrm>
          <a:prstGeom prst="ellipse">
            <a:avLst/>
          </a:prstGeom>
          <a:solidFill>
            <a:schemeClr val="accent5"/>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2055">
                <a:solidFill>
                  <a:schemeClr val="lt1">
                    <a:lumMod val="100000"/>
                  </a:schemeClr>
                </a:solidFill>
                <a:latin typeface="+mn-ea"/>
                <a:cs typeface="+mn-ea"/>
              </a:rPr>
              <a:t>01</a:t>
            </a:r>
            <a:endParaRPr lang="en-US" altLang="zh-CN" sz="2055">
              <a:solidFill>
                <a:schemeClr val="lt1">
                  <a:lumMod val="100000"/>
                </a:schemeClr>
              </a:solidFill>
              <a:latin typeface="+mn-ea"/>
              <a:cs typeface="+mn-ea"/>
            </a:endParaRPr>
          </a:p>
        </p:txBody>
      </p:sp>
      <p:sp>
        <p:nvSpPr>
          <p:cNvPr id="6" name="椭圆 5"/>
          <p:cNvSpPr/>
          <p:nvPr>
            <p:custDataLst>
              <p:tags r:id="rId4"/>
            </p:custDataLst>
          </p:nvPr>
        </p:nvSpPr>
        <p:spPr>
          <a:xfrm>
            <a:off x="3386423" y="2333011"/>
            <a:ext cx="538941" cy="538941"/>
          </a:xfrm>
          <a:prstGeom prst="ellipse">
            <a:avLst/>
          </a:prstGeom>
          <a:solidFill>
            <a:schemeClr val="accent6"/>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2055">
                <a:solidFill>
                  <a:schemeClr val="lt1">
                    <a:lumMod val="100000"/>
                  </a:schemeClr>
                </a:solidFill>
                <a:latin typeface="+mn-ea"/>
                <a:cs typeface="+mn-ea"/>
              </a:rPr>
              <a:t>02</a:t>
            </a:r>
            <a:endParaRPr lang="en-US" altLang="zh-CN" sz="2055">
              <a:solidFill>
                <a:schemeClr val="lt1">
                  <a:lumMod val="100000"/>
                </a:schemeClr>
              </a:solidFill>
              <a:latin typeface="+mn-ea"/>
              <a:cs typeface="+mn-ea"/>
            </a:endParaRPr>
          </a:p>
        </p:txBody>
      </p:sp>
      <p:sp>
        <p:nvSpPr>
          <p:cNvPr id="7" name="椭圆 6"/>
          <p:cNvSpPr/>
          <p:nvPr>
            <p:custDataLst>
              <p:tags r:id="rId5"/>
            </p:custDataLst>
          </p:nvPr>
        </p:nvSpPr>
        <p:spPr>
          <a:xfrm>
            <a:off x="3386423" y="3595994"/>
            <a:ext cx="538941" cy="538941"/>
          </a:xfrm>
          <a:prstGeom prst="ellipse">
            <a:avLst/>
          </a:prstGeom>
          <a:solidFill>
            <a:schemeClr val="accent5"/>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2055">
                <a:solidFill>
                  <a:schemeClr val="lt1">
                    <a:lumMod val="100000"/>
                  </a:schemeClr>
                </a:solidFill>
                <a:latin typeface="+mn-ea"/>
                <a:cs typeface="+mn-ea"/>
              </a:rPr>
              <a:t>03</a:t>
            </a:r>
            <a:endParaRPr lang="en-US" altLang="zh-CN" sz="2055">
              <a:solidFill>
                <a:schemeClr val="lt1">
                  <a:lumMod val="100000"/>
                </a:schemeClr>
              </a:solidFill>
              <a:latin typeface="+mn-ea"/>
              <a:cs typeface="+mn-ea"/>
            </a:endParaRPr>
          </a:p>
        </p:txBody>
      </p:sp>
      <p:sp>
        <p:nvSpPr>
          <p:cNvPr id="19" name="对象11"/>
          <p:cNvSpPr/>
          <p:nvPr>
            <p:custDataLst>
              <p:tags r:id="rId6"/>
            </p:custDataLst>
          </p:nvPr>
        </p:nvSpPr>
        <p:spPr>
          <a:xfrm>
            <a:off x="569834" y="1600752"/>
            <a:ext cx="1980225" cy="1980225"/>
          </a:xfrm>
          <a:prstGeom prst="ellipse">
            <a:avLst/>
          </a:prstGeom>
          <a:solidFill>
            <a:schemeClr val="accent5"/>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algn="ctr">
              <a:spcBef>
                <a:spcPct val="0"/>
              </a:spcBef>
              <a:spcAft>
                <a:spcPct val="0"/>
              </a:spcAft>
            </a:pPr>
            <a:r>
              <a:rPr lang="zh-CN" altLang="zh-CN" sz="2310" dirty="0" smtClean="0">
                <a:sym typeface="+mn-ea"/>
              </a:rPr>
              <a:t>天冬聚脲涂料</a:t>
            </a:r>
            <a:endParaRPr lang="zh-CN" altLang="en-US" sz="2310"/>
          </a:p>
          <a:p>
            <a:pPr algn="ctr">
              <a:spcBef>
                <a:spcPct val="0"/>
              </a:spcBef>
              <a:spcAft>
                <a:spcPct val="0"/>
              </a:spcAft>
            </a:pPr>
            <a:endParaRPr lang="en-US" altLang="zh-CN" sz="2310">
              <a:solidFill>
                <a:schemeClr val="lt1">
                  <a:lumMod val="100000"/>
                </a:schemeClr>
              </a:solidFill>
              <a:latin typeface="+mn-ea"/>
              <a:cs typeface="+mn-ea"/>
              <a:sym typeface="+mn-ea"/>
            </a:endParaRPr>
          </a:p>
        </p:txBody>
      </p:sp>
      <p:sp>
        <p:nvSpPr>
          <p:cNvPr id="12" name="矩形 11"/>
          <p:cNvSpPr/>
          <p:nvPr>
            <p:custDataLst>
              <p:tags r:id="rId7"/>
            </p:custDataLst>
          </p:nvPr>
        </p:nvSpPr>
        <p:spPr>
          <a:xfrm>
            <a:off x="4032498" y="968770"/>
            <a:ext cx="5388575" cy="631763"/>
          </a:xfrm>
          <a:prstGeom prst="rect">
            <a:avLst/>
          </a:prstGeom>
          <a:noFill/>
        </p:spPr>
        <p:txBody>
          <a:bodyPr wrap="square" lIns="0" tIns="0" rIns="0" bIns="0" rtlCol="0" anchor="ctr">
            <a:noAutofit/>
          </a:bodyPr>
          <a:p>
            <a:pPr algn="just">
              <a:lnSpc>
                <a:spcPct val="150000"/>
              </a:lnSpc>
              <a:spcBef>
                <a:spcPct val="0"/>
              </a:spcBef>
              <a:spcAft>
                <a:spcPct val="0"/>
              </a:spcAft>
            </a:pPr>
            <a:r>
              <a:rPr lang="zh-CN" altLang="zh-CN" sz="1600" dirty="0" smtClean="0">
                <a:solidFill>
                  <a:srgbClr val="C00000"/>
                </a:solidFill>
                <a:sym typeface="+mn-ea"/>
              </a:rPr>
              <a:t>特定含量的助剂、颜填料、除水剂</a:t>
            </a:r>
            <a:endParaRPr lang="zh-CN" altLang="zh-CN" sz="1600" dirty="0" smtClean="0">
              <a:solidFill>
                <a:srgbClr val="C00000"/>
              </a:solidFill>
              <a:latin typeface="+mn-ea"/>
              <a:cs typeface="+mn-ea"/>
              <a:sym typeface="+mn-ea"/>
            </a:endParaRPr>
          </a:p>
        </p:txBody>
      </p:sp>
      <p:sp>
        <p:nvSpPr>
          <p:cNvPr id="13" name="矩形 12"/>
          <p:cNvSpPr/>
          <p:nvPr>
            <p:custDataLst>
              <p:tags r:id="rId8"/>
            </p:custDataLst>
          </p:nvPr>
        </p:nvSpPr>
        <p:spPr>
          <a:xfrm>
            <a:off x="3925818" y="2235563"/>
            <a:ext cx="5388575" cy="631763"/>
          </a:xfrm>
          <a:prstGeom prst="rect">
            <a:avLst/>
          </a:prstGeom>
          <a:noFill/>
        </p:spPr>
        <p:txBody>
          <a:bodyPr wrap="square" lIns="0" tIns="0" rIns="0" bIns="0" rtlCol="0" anchor="ctr">
            <a:noAutofit/>
          </a:bodyPr>
          <a:p>
            <a:pPr algn="just">
              <a:lnSpc>
                <a:spcPct val="150000"/>
              </a:lnSpc>
              <a:spcBef>
                <a:spcPct val="0"/>
              </a:spcBef>
              <a:spcAft>
                <a:spcPct val="0"/>
              </a:spcAft>
            </a:pPr>
            <a:r>
              <a:rPr lang="zh-CN" altLang="zh-CN" sz="1600" dirty="0" smtClean="0">
                <a:solidFill>
                  <a:srgbClr val="C00000"/>
                </a:solidFill>
                <a:sym typeface="+mn-ea"/>
              </a:rPr>
              <a:t>生物基聚酯改性多元醇树脂和聚天门冬氨酸酯为树脂</a:t>
            </a:r>
            <a:endParaRPr lang="zh-CN" altLang="en-US" sz="1600">
              <a:solidFill>
                <a:srgbClr val="C00000"/>
              </a:solidFill>
              <a:latin typeface="+mn-ea"/>
              <a:cs typeface="+mn-ea"/>
            </a:endParaRPr>
          </a:p>
        </p:txBody>
      </p:sp>
      <p:sp>
        <p:nvSpPr>
          <p:cNvPr id="14" name="矩形 13"/>
          <p:cNvSpPr/>
          <p:nvPr>
            <p:custDataLst>
              <p:tags r:id="rId9"/>
            </p:custDataLst>
          </p:nvPr>
        </p:nvSpPr>
        <p:spPr>
          <a:xfrm>
            <a:off x="3925818" y="3503413"/>
            <a:ext cx="5388575" cy="631763"/>
          </a:xfrm>
          <a:prstGeom prst="rect">
            <a:avLst/>
          </a:prstGeom>
          <a:noFill/>
        </p:spPr>
        <p:txBody>
          <a:bodyPr wrap="square" lIns="0" tIns="0" rIns="0" bIns="0" rtlCol="0" anchor="ctr">
            <a:noAutofit/>
          </a:bodyPr>
          <a:p>
            <a:pPr algn="just">
              <a:lnSpc>
                <a:spcPct val="150000"/>
              </a:lnSpc>
              <a:spcBef>
                <a:spcPct val="0"/>
              </a:spcBef>
              <a:spcAft>
                <a:spcPct val="0"/>
              </a:spcAft>
            </a:pPr>
            <a:r>
              <a:rPr lang="zh-CN" altLang="en-US" sz="1600">
                <a:solidFill>
                  <a:srgbClr val="C00000"/>
                </a:solidFill>
                <a:sym typeface="+mn-ea"/>
              </a:rPr>
              <a:t>优选</a:t>
            </a:r>
            <a:r>
              <a:rPr lang="en-US" altLang="zh-CN" sz="1600">
                <a:solidFill>
                  <a:srgbClr val="C00000"/>
                </a:solidFill>
                <a:sym typeface="+mn-ea"/>
              </a:rPr>
              <a:t>HDI</a:t>
            </a:r>
            <a:r>
              <a:rPr lang="zh-CN" altLang="en-US" sz="1600">
                <a:solidFill>
                  <a:srgbClr val="C00000"/>
                </a:solidFill>
                <a:sym typeface="+mn-ea"/>
              </a:rPr>
              <a:t>三聚体及</a:t>
            </a:r>
            <a:r>
              <a:rPr lang="en-US" altLang="zh-CN" sz="1600">
                <a:solidFill>
                  <a:srgbClr val="C00000"/>
                </a:solidFill>
                <a:sym typeface="+mn-ea"/>
              </a:rPr>
              <a:t>IPDI</a:t>
            </a:r>
            <a:r>
              <a:rPr lang="zh-CN" altLang="en-US" sz="1600">
                <a:solidFill>
                  <a:srgbClr val="C00000"/>
                </a:solidFill>
                <a:sym typeface="+mn-ea"/>
              </a:rPr>
              <a:t>作为固化剂</a:t>
            </a:r>
            <a:endParaRPr lang="zh-CN" altLang="en-US" sz="1600">
              <a:solidFill>
                <a:srgbClr val="C00000"/>
              </a:solidFill>
              <a:latin typeface="+mn-ea"/>
              <a:cs typeface="+mn-ea"/>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custDataLst>
              <p:tags r:id="rId1"/>
            </p:custDataLst>
          </p:nvPr>
        </p:nvSpPr>
        <p:spPr>
          <a:xfrm>
            <a:off x="4413349" y="2017751"/>
            <a:ext cx="1216660" cy="1106805"/>
          </a:xfrm>
          <a:prstGeom prst="rect">
            <a:avLst/>
          </a:prstGeom>
          <a:noFill/>
        </p:spPr>
        <p:txBody>
          <a:bodyPr wrap="none" rtlCol="0">
            <a:spAutoFit/>
          </a:bodyPr>
          <a:lstStyle/>
          <a:p>
            <a:r>
              <a:rPr lang="en-US" altLang="zh-CN" sz="66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03</a:t>
            </a:r>
            <a:endParaRPr lang="en-US" altLang="zh-CN" sz="66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26" name="文本框 25"/>
          <p:cNvSpPr txBox="1"/>
          <p:nvPr>
            <p:custDataLst>
              <p:tags r:id="rId2"/>
            </p:custDataLst>
          </p:nvPr>
        </p:nvSpPr>
        <p:spPr>
          <a:xfrm>
            <a:off x="976230" y="2061361"/>
            <a:ext cx="2976880" cy="970915"/>
          </a:xfrm>
          <a:prstGeom prst="rect">
            <a:avLst/>
          </a:prstGeom>
          <a:noFill/>
        </p:spPr>
        <p:txBody>
          <a:bodyPr wrap="none" rtlCol="0">
            <a:spAutoFit/>
          </a:bodyPr>
          <a:lstStyle/>
          <a:p>
            <a:pPr algn="ctr" fontAlgn="auto">
              <a:lnSpc>
                <a:spcPct val="130000"/>
              </a:lnSpc>
              <a:defRPr/>
            </a:pPr>
            <a:r>
              <a:rPr lang="zh-CN" altLang="en-US" sz="4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技术创新性</a:t>
            </a:r>
            <a:endParaRPr lang="zh-CN" altLang="en-US" sz="4400" b="1" dirty="0" smtClean="0">
              <a:solidFill>
                <a:schemeClr val="tx1">
                  <a:lumMod val="85000"/>
                  <a:lumOff val="15000"/>
                </a:schemeClr>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52"/>
          <p:cNvSpPr txBox="1"/>
          <p:nvPr>
            <p:custDataLst>
              <p:tags r:id="rId1"/>
            </p:custDataLst>
          </p:nvPr>
        </p:nvSpPr>
        <p:spPr>
          <a:xfrm>
            <a:off x="583944" y="119757"/>
            <a:ext cx="1706880" cy="570865"/>
          </a:xfrm>
          <a:prstGeom prst="rect">
            <a:avLst/>
          </a:prstGeom>
          <a:noFill/>
        </p:spPr>
        <p:txBody>
          <a:bodyPr wrap="none" rtlCol="0">
            <a:spAutoFit/>
          </a:bodyPr>
          <a:lstStyle/>
          <a:p>
            <a:pPr algn="l" fontAlgn="auto">
              <a:lnSpc>
                <a:spcPct val="130000"/>
              </a:lnSpc>
              <a:defRPr/>
            </a:pPr>
            <a:r>
              <a:rPr lang="zh-CN" altLang="en-US" sz="2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技术创新性</a:t>
            </a:r>
            <a:endParaRPr lang="zh-CN" altLang="en-US" sz="2400" b="1" dirty="0" smtClean="0">
              <a:solidFill>
                <a:schemeClr val="tx1">
                  <a:lumMod val="85000"/>
                  <a:lumOff val="15000"/>
                </a:schemeClr>
              </a:solidFill>
              <a:latin typeface="Calibri" panose="020F0502020204030204" pitchFamily="34" charset="0"/>
              <a:ea typeface="微软雅黑" panose="020B0503020204020204" charset="-122"/>
              <a:cs typeface="+mn-ea"/>
              <a:sym typeface="+mn-ea"/>
            </a:endParaRPr>
          </a:p>
        </p:txBody>
      </p:sp>
      <p:sp>
        <p:nvSpPr>
          <p:cNvPr id="52" name="椭圆 51"/>
          <p:cNvSpPr/>
          <p:nvPr>
            <p:custDataLst>
              <p:tags r:id="rId2"/>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1</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2" name="文本框 1"/>
          <p:cNvSpPr txBox="1"/>
          <p:nvPr/>
        </p:nvSpPr>
        <p:spPr>
          <a:xfrm>
            <a:off x="8514080" y="419100"/>
            <a:ext cx="3048000" cy="299085"/>
          </a:xfrm>
          <a:prstGeom prst="rect">
            <a:avLst/>
          </a:prstGeom>
          <a:noFill/>
        </p:spPr>
        <p:txBody>
          <a:bodyPr wrap="square" rtlCol="0">
            <a:spAutoFit/>
          </a:bodyPr>
          <a:lstStyle/>
          <a:p>
            <a:endParaRPr lang="zh-CN" altLang="en-US"/>
          </a:p>
        </p:txBody>
      </p:sp>
      <p:sp>
        <p:nvSpPr>
          <p:cNvPr id="130" name="平行四边形 129"/>
          <p:cNvSpPr/>
          <p:nvPr>
            <p:custDataLst>
              <p:tags r:id="rId3"/>
            </p:custDataLst>
          </p:nvPr>
        </p:nvSpPr>
        <p:spPr>
          <a:xfrm rot="5400000">
            <a:off x="4876895" y="2562740"/>
            <a:ext cx="1321393" cy="1844581"/>
          </a:xfrm>
          <a:prstGeom prst="parallelogram">
            <a:avLst>
              <a:gd name="adj" fmla="val 14166"/>
            </a:avLst>
          </a:prstGeom>
          <a:gradFill>
            <a:gsLst>
              <a:gs pos="0">
                <a:schemeClr val="bg1">
                  <a:alpha val="0"/>
                </a:schemeClr>
              </a:gs>
              <a:gs pos="18000">
                <a:schemeClr val="bg2">
                  <a:alpha val="0"/>
                </a:schemeClr>
              </a:gs>
              <a:gs pos="44000">
                <a:schemeClr val="accent5">
                  <a:lumMod val="20000"/>
                  <a:lumOff val="80000"/>
                  <a:alpha val="15000"/>
                </a:schemeClr>
              </a:gs>
              <a:gs pos="100000">
                <a:schemeClr val="accent5">
                  <a:lumMod val="60000"/>
                  <a:lumOff val="40000"/>
                  <a:alpha val="100000"/>
                </a:schemeClr>
              </a:gs>
            </a:gsLst>
            <a:lin ang="11400000" scaled="0"/>
          </a:gradFill>
          <a:ln w="9525" cap="flat">
            <a:noFill/>
            <a:prstDash val="solid"/>
            <a:miter/>
          </a:ln>
        </p:spPr>
        <p:txBody>
          <a:bodyPr rot="0" spcFirstLastPara="0" vertOverflow="overflow" horzOverflow="overflow" vert="horz" wrap="square" lIns="84463" tIns="42231" rIns="84463" bIns="42231" numCol="1" spcCol="0" rtlCol="0" fromWordArt="0" anchor="ctr" anchorCtr="0" forceAA="0" compatLnSpc="1">
            <a:noAutofit/>
          </a:bodyPr>
          <a:lstStyle/>
          <a:p>
            <a:endParaRPr lang="zh-CN" altLang="en-US" sz="1665">
              <a:solidFill>
                <a:schemeClr val="tx1"/>
              </a:solidFill>
            </a:endParaRPr>
          </a:p>
        </p:txBody>
      </p:sp>
      <p:sp>
        <p:nvSpPr>
          <p:cNvPr id="131" name="任意多边形: 形状 5"/>
          <p:cNvSpPr/>
          <p:nvPr>
            <p:custDataLst>
              <p:tags r:id="rId4"/>
            </p:custDataLst>
          </p:nvPr>
        </p:nvSpPr>
        <p:spPr>
          <a:xfrm>
            <a:off x="4615201" y="684824"/>
            <a:ext cx="1844581" cy="2329870"/>
          </a:xfrm>
          <a:custGeom>
            <a:avLst/>
            <a:gdLst>
              <a:gd name="connsiteX0" fmla="*/ 56198 w 3421380"/>
              <a:gd name="connsiteY0" fmla="*/ 2209800 h 5087302"/>
              <a:gd name="connsiteX1" fmla="*/ 56198 w 3421380"/>
              <a:gd name="connsiteY1" fmla="*/ 0 h 5087302"/>
              <a:gd name="connsiteX2" fmla="*/ 0 w 3421380"/>
              <a:gd name="connsiteY2" fmla="*/ 0 h 5087302"/>
              <a:gd name="connsiteX3" fmla="*/ 0 w 3421380"/>
              <a:gd name="connsiteY3" fmla="*/ 2203133 h 5087302"/>
              <a:gd name="connsiteX4" fmla="*/ 0 w 3421380"/>
              <a:gd name="connsiteY4" fmla="*/ 2347913 h 5087302"/>
              <a:gd name="connsiteX5" fmla="*/ 0 w 3421380"/>
              <a:gd name="connsiteY5" fmla="*/ 4673918 h 5087302"/>
              <a:gd name="connsiteX6" fmla="*/ 3421380 w 3421380"/>
              <a:gd name="connsiteY6" fmla="*/ 5087303 h 5087302"/>
              <a:gd name="connsiteX7" fmla="*/ 3421380 w 3421380"/>
              <a:gd name="connsiteY7" fmla="*/ 2616518 h 508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1380" h="5087302">
                <a:moveTo>
                  <a:pt x="56198" y="2209800"/>
                </a:moveTo>
                <a:lnTo>
                  <a:pt x="56198" y="0"/>
                </a:lnTo>
                <a:lnTo>
                  <a:pt x="0" y="0"/>
                </a:lnTo>
                <a:lnTo>
                  <a:pt x="0" y="2203133"/>
                </a:lnTo>
                <a:lnTo>
                  <a:pt x="0" y="2347913"/>
                </a:lnTo>
                <a:lnTo>
                  <a:pt x="0" y="4673918"/>
                </a:lnTo>
                <a:lnTo>
                  <a:pt x="3421380" y="5087303"/>
                </a:lnTo>
                <a:lnTo>
                  <a:pt x="3421380" y="2616518"/>
                </a:lnTo>
                <a:close/>
              </a:path>
            </a:pathLst>
          </a:custGeom>
          <a:solidFill>
            <a:schemeClr val="accent5">
              <a:lumMod val="85000"/>
              <a:lumOff val="15000"/>
            </a:schemeClr>
          </a:solidFill>
          <a:ln w="9525" cap="flat">
            <a:noFill/>
            <a:prstDash val="solid"/>
            <a:miter/>
          </a:ln>
        </p:spPr>
        <p:txBody>
          <a:bodyPr rtlCol="0" anchor="ctr"/>
          <a:lstStyle/>
          <a:p>
            <a:endParaRPr lang="zh-CN" altLang="en-US" sz="1665">
              <a:solidFill>
                <a:schemeClr val="tx1"/>
              </a:solidFill>
            </a:endParaRPr>
          </a:p>
        </p:txBody>
      </p:sp>
      <p:sp>
        <p:nvSpPr>
          <p:cNvPr id="132" name="任意多边形: 形状 6"/>
          <p:cNvSpPr/>
          <p:nvPr>
            <p:custDataLst>
              <p:tags r:id="rId5"/>
            </p:custDataLst>
          </p:nvPr>
        </p:nvSpPr>
        <p:spPr>
          <a:xfrm>
            <a:off x="5152068" y="1824827"/>
            <a:ext cx="1012671" cy="1080278"/>
          </a:xfrm>
          <a:custGeom>
            <a:avLst/>
            <a:gdLst>
              <a:gd name="connsiteX0" fmla="*/ 496253 w 1878330"/>
              <a:gd name="connsiteY0" fmla="*/ 2365058 h 2365057"/>
              <a:gd name="connsiteX1" fmla="*/ 0 w 1878330"/>
              <a:gd name="connsiteY1" fmla="*/ 2304098 h 2365057"/>
              <a:gd name="connsiteX2" fmla="*/ 1387793 w 1878330"/>
              <a:gd name="connsiteY2" fmla="*/ 0 h 2365057"/>
              <a:gd name="connsiteX3" fmla="*/ 1878330 w 1878330"/>
              <a:gd name="connsiteY3" fmla="*/ 60960 h 2365057"/>
            </a:gdLst>
            <a:ahLst/>
            <a:cxnLst>
              <a:cxn ang="0">
                <a:pos x="connsiteX0" y="connsiteY0"/>
              </a:cxn>
              <a:cxn ang="0">
                <a:pos x="connsiteX1" y="connsiteY1"/>
              </a:cxn>
              <a:cxn ang="0">
                <a:pos x="connsiteX2" y="connsiteY2"/>
              </a:cxn>
              <a:cxn ang="0">
                <a:pos x="connsiteX3" y="connsiteY3"/>
              </a:cxn>
            </a:cxnLst>
            <a:rect l="l" t="t" r="r" b="b"/>
            <a:pathLst>
              <a:path w="1878330" h="2365057">
                <a:moveTo>
                  <a:pt x="496253" y="2365058"/>
                </a:moveTo>
                <a:lnTo>
                  <a:pt x="0" y="2304098"/>
                </a:lnTo>
                <a:lnTo>
                  <a:pt x="1387793" y="0"/>
                </a:lnTo>
                <a:lnTo>
                  <a:pt x="1878330" y="60960"/>
                </a:lnTo>
                <a:close/>
              </a:path>
            </a:pathLst>
          </a:custGeom>
          <a:solidFill>
            <a:schemeClr val="accent5">
              <a:lumMod val="77000"/>
              <a:lumOff val="23000"/>
            </a:schemeClr>
          </a:solidFill>
          <a:ln w="9525" cap="flat">
            <a:noFill/>
            <a:prstDash val="solid"/>
            <a:miter/>
          </a:ln>
        </p:spPr>
        <p:txBody>
          <a:bodyPr rtlCol="0" anchor="ctr"/>
          <a:lstStyle/>
          <a:p>
            <a:endParaRPr lang="zh-CN" altLang="en-US" sz="1665">
              <a:solidFill>
                <a:schemeClr val="tx1"/>
              </a:solidFill>
            </a:endParaRPr>
          </a:p>
        </p:txBody>
      </p:sp>
      <p:sp>
        <p:nvSpPr>
          <p:cNvPr id="133" name="任意多边形: 形状 8"/>
          <p:cNvSpPr/>
          <p:nvPr>
            <p:custDataLst>
              <p:tags r:id="rId6"/>
            </p:custDataLst>
          </p:nvPr>
        </p:nvSpPr>
        <p:spPr>
          <a:xfrm>
            <a:off x="4909467" y="1801241"/>
            <a:ext cx="885830" cy="1066364"/>
          </a:xfrm>
          <a:custGeom>
            <a:avLst/>
            <a:gdLst>
              <a:gd name="connsiteX0" fmla="*/ 261938 w 1643062"/>
              <a:gd name="connsiteY0" fmla="*/ 2336483 h 2336482"/>
              <a:gd name="connsiteX1" fmla="*/ 0 w 1643062"/>
              <a:gd name="connsiteY1" fmla="*/ 2304098 h 2336482"/>
              <a:gd name="connsiteX2" fmla="*/ 1388745 w 1643062"/>
              <a:gd name="connsiteY2" fmla="*/ 0 h 2336482"/>
              <a:gd name="connsiteX3" fmla="*/ 1643063 w 1643062"/>
              <a:gd name="connsiteY3" fmla="*/ 32385 h 2336482"/>
            </a:gdLst>
            <a:ahLst/>
            <a:cxnLst>
              <a:cxn ang="0">
                <a:pos x="connsiteX0" y="connsiteY0"/>
              </a:cxn>
              <a:cxn ang="0">
                <a:pos x="connsiteX1" y="connsiteY1"/>
              </a:cxn>
              <a:cxn ang="0">
                <a:pos x="connsiteX2" y="connsiteY2"/>
              </a:cxn>
              <a:cxn ang="0">
                <a:pos x="connsiteX3" y="connsiteY3"/>
              </a:cxn>
            </a:cxnLst>
            <a:rect l="l" t="t" r="r" b="b"/>
            <a:pathLst>
              <a:path w="1643062" h="2336482">
                <a:moveTo>
                  <a:pt x="261938" y="2336483"/>
                </a:moveTo>
                <a:lnTo>
                  <a:pt x="0" y="2304098"/>
                </a:lnTo>
                <a:lnTo>
                  <a:pt x="1388745" y="0"/>
                </a:lnTo>
                <a:lnTo>
                  <a:pt x="1643063" y="32385"/>
                </a:lnTo>
                <a:close/>
              </a:path>
            </a:pathLst>
          </a:custGeom>
          <a:solidFill>
            <a:schemeClr val="accent5">
              <a:lumMod val="77000"/>
              <a:lumOff val="23000"/>
            </a:schemeClr>
          </a:solidFill>
          <a:ln w="9525" cap="flat">
            <a:noFill/>
            <a:prstDash val="solid"/>
            <a:miter/>
          </a:ln>
        </p:spPr>
        <p:txBody>
          <a:bodyPr rtlCol="0" anchor="ctr"/>
          <a:lstStyle/>
          <a:p>
            <a:endParaRPr lang="zh-CN" altLang="en-US" sz="1665">
              <a:solidFill>
                <a:schemeClr val="tx1"/>
              </a:solidFill>
            </a:endParaRPr>
          </a:p>
        </p:txBody>
      </p:sp>
      <p:sp>
        <p:nvSpPr>
          <p:cNvPr id="134" name="矩形 133"/>
          <p:cNvSpPr/>
          <p:nvPr>
            <p:custDataLst>
              <p:tags r:id="rId7"/>
            </p:custDataLst>
          </p:nvPr>
        </p:nvSpPr>
        <p:spPr>
          <a:xfrm>
            <a:off x="4746610" y="995938"/>
            <a:ext cx="1506384" cy="6953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r>
              <a:rPr lang="zh-CN" altLang="en-US" sz="1480" kern="0" spc="0" dirty="0">
                <a:ln>
                  <a:noFill/>
                  <a:prstDash val="sysDot"/>
                </a:ln>
                <a:solidFill>
                  <a:schemeClr val="tx1">
                    <a:lumMod val="85000"/>
                    <a:lumOff val="15000"/>
                  </a:schemeClr>
                </a:solidFill>
                <a:latin typeface="+mn-ea"/>
                <a:ea typeface="+mn-ea"/>
                <a:sym typeface="+mn-ea"/>
              </a:rPr>
              <a:t>环保性能</a:t>
            </a:r>
            <a:endParaRPr lang="zh-CN" altLang="en-US" sz="1480" kern="0" spc="0" dirty="0">
              <a:ln>
                <a:noFill/>
                <a:prstDash val="sysDot"/>
              </a:ln>
              <a:solidFill>
                <a:schemeClr val="tx1">
                  <a:lumMod val="85000"/>
                  <a:lumOff val="15000"/>
                </a:schemeClr>
              </a:solidFill>
              <a:latin typeface="+mn-ea"/>
              <a:ea typeface="+mn-ea"/>
              <a:sym typeface="+mn-ea"/>
            </a:endParaRPr>
          </a:p>
        </p:txBody>
      </p:sp>
      <p:sp>
        <p:nvSpPr>
          <p:cNvPr id="135" name="矩形 134"/>
          <p:cNvSpPr/>
          <p:nvPr>
            <p:custDataLst>
              <p:tags r:id="rId8"/>
            </p:custDataLst>
          </p:nvPr>
        </p:nvSpPr>
        <p:spPr>
          <a:xfrm>
            <a:off x="4746610" y="414706"/>
            <a:ext cx="598862" cy="5312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b"/>
          <a:lstStyle/>
          <a:p>
            <a:r>
              <a:rPr lang="en-US" altLang="zh-CN" sz="2215" b="1" kern="0" dirty="0">
                <a:solidFill>
                  <a:schemeClr val="accent5">
                    <a:lumMod val="85000"/>
                    <a:lumOff val="15000"/>
                  </a:schemeClr>
                </a:solidFill>
                <a:cs typeface="+mn-lt"/>
              </a:rPr>
              <a:t>03</a:t>
            </a:r>
            <a:endParaRPr lang="en-US" altLang="zh-CN" sz="2215" b="1" kern="0" dirty="0">
              <a:solidFill>
                <a:schemeClr val="accent5">
                  <a:lumMod val="85000"/>
                  <a:lumOff val="15000"/>
                </a:schemeClr>
              </a:solidFill>
              <a:cs typeface="+mn-lt"/>
            </a:endParaRPr>
          </a:p>
        </p:txBody>
      </p:sp>
      <p:pic>
        <p:nvPicPr>
          <p:cNvPr id="136" name="图片 4" descr="32313538383938393b32313538373837343bb9abd5c2"/>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5263261" y="2041596"/>
            <a:ext cx="603392" cy="603392"/>
          </a:xfrm>
          <a:prstGeom prst="rect">
            <a:avLst/>
          </a:prstGeom>
          <a:scene3d>
            <a:camera prst="isometricLeftDown">
              <a:rot lat="1800000" lon="600000" rev="0"/>
            </a:camera>
            <a:lightRig rig="threePt" dir="t"/>
          </a:scene3d>
        </p:spPr>
      </p:pic>
      <p:sp>
        <p:nvSpPr>
          <p:cNvPr id="137" name="平行四边形 136"/>
          <p:cNvSpPr/>
          <p:nvPr>
            <p:custDataLst>
              <p:tags r:id="rId12"/>
            </p:custDataLst>
          </p:nvPr>
        </p:nvSpPr>
        <p:spPr>
          <a:xfrm rot="5400000">
            <a:off x="3153414" y="3164189"/>
            <a:ext cx="1321393" cy="1844580"/>
          </a:xfrm>
          <a:prstGeom prst="parallelogram">
            <a:avLst>
              <a:gd name="adj" fmla="val 14166"/>
            </a:avLst>
          </a:prstGeom>
          <a:gradFill>
            <a:gsLst>
              <a:gs pos="0">
                <a:schemeClr val="bg1">
                  <a:alpha val="0"/>
                </a:schemeClr>
              </a:gs>
              <a:gs pos="18000">
                <a:schemeClr val="bg2">
                  <a:alpha val="0"/>
                </a:schemeClr>
              </a:gs>
              <a:gs pos="44000">
                <a:schemeClr val="accent6">
                  <a:lumMod val="20000"/>
                  <a:lumOff val="80000"/>
                  <a:alpha val="15000"/>
                </a:schemeClr>
              </a:gs>
              <a:gs pos="100000">
                <a:schemeClr val="accent6">
                  <a:lumMod val="60000"/>
                  <a:lumOff val="40000"/>
                  <a:alpha val="100000"/>
                </a:schemeClr>
              </a:gs>
            </a:gsLst>
            <a:lin ang="11400000" scaled="0"/>
          </a:gradFill>
          <a:ln w="9525" cap="flat">
            <a:noFill/>
            <a:prstDash val="solid"/>
            <a:miter/>
          </a:ln>
        </p:spPr>
        <p:txBody>
          <a:bodyPr rot="0" spcFirstLastPara="0" vertOverflow="overflow" horzOverflow="overflow" vert="horz" wrap="square" lIns="84463" tIns="42231" rIns="84463" bIns="42231" numCol="1" spcCol="0" rtlCol="0" fromWordArt="0" anchor="ctr" anchorCtr="0" forceAA="0" compatLnSpc="1">
            <a:noAutofit/>
          </a:bodyPr>
          <a:lstStyle/>
          <a:p>
            <a:pPr lvl="0" algn="l">
              <a:buClrTx/>
              <a:buSzTx/>
              <a:buFontTx/>
            </a:pPr>
            <a:endParaRPr lang="zh-CN" altLang="en-US" sz="1665">
              <a:solidFill>
                <a:schemeClr val="tx1"/>
              </a:solidFill>
              <a:sym typeface="+mn-ea"/>
            </a:endParaRPr>
          </a:p>
        </p:txBody>
      </p:sp>
      <p:sp>
        <p:nvSpPr>
          <p:cNvPr id="138" name="任意多边形: 形状 14"/>
          <p:cNvSpPr/>
          <p:nvPr>
            <p:custDataLst>
              <p:tags r:id="rId13"/>
            </p:custDataLst>
          </p:nvPr>
        </p:nvSpPr>
        <p:spPr>
          <a:xfrm>
            <a:off x="2891719" y="1286835"/>
            <a:ext cx="1844580" cy="2329870"/>
          </a:xfrm>
          <a:custGeom>
            <a:avLst/>
            <a:gdLst>
              <a:gd name="connsiteX0" fmla="*/ 56198 w 3421380"/>
              <a:gd name="connsiteY0" fmla="*/ 2209800 h 5087302"/>
              <a:gd name="connsiteX1" fmla="*/ 56198 w 3421380"/>
              <a:gd name="connsiteY1" fmla="*/ 0 h 5087302"/>
              <a:gd name="connsiteX2" fmla="*/ 0 w 3421380"/>
              <a:gd name="connsiteY2" fmla="*/ 0 h 5087302"/>
              <a:gd name="connsiteX3" fmla="*/ 0 w 3421380"/>
              <a:gd name="connsiteY3" fmla="*/ 2203133 h 5087302"/>
              <a:gd name="connsiteX4" fmla="*/ 0 w 3421380"/>
              <a:gd name="connsiteY4" fmla="*/ 2347913 h 5087302"/>
              <a:gd name="connsiteX5" fmla="*/ 0 w 3421380"/>
              <a:gd name="connsiteY5" fmla="*/ 4673918 h 5087302"/>
              <a:gd name="connsiteX6" fmla="*/ 3421380 w 3421380"/>
              <a:gd name="connsiteY6" fmla="*/ 5087303 h 5087302"/>
              <a:gd name="connsiteX7" fmla="*/ 3421380 w 3421380"/>
              <a:gd name="connsiteY7" fmla="*/ 2616518 h 508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1380" h="5087302">
                <a:moveTo>
                  <a:pt x="56198" y="2209800"/>
                </a:moveTo>
                <a:lnTo>
                  <a:pt x="56198" y="0"/>
                </a:lnTo>
                <a:lnTo>
                  <a:pt x="0" y="0"/>
                </a:lnTo>
                <a:lnTo>
                  <a:pt x="0" y="2203133"/>
                </a:lnTo>
                <a:lnTo>
                  <a:pt x="0" y="2347913"/>
                </a:lnTo>
                <a:lnTo>
                  <a:pt x="0" y="4673918"/>
                </a:lnTo>
                <a:lnTo>
                  <a:pt x="3421380" y="5087303"/>
                </a:lnTo>
                <a:lnTo>
                  <a:pt x="3421380" y="2616518"/>
                </a:lnTo>
                <a:close/>
              </a:path>
            </a:pathLst>
          </a:custGeom>
          <a:solidFill>
            <a:schemeClr val="accent6">
              <a:lumMod val="70000"/>
              <a:lumOff val="30000"/>
            </a:schemeClr>
          </a:solidFill>
          <a:ln w="9525" cap="flat">
            <a:noFill/>
            <a:prstDash val="solid"/>
            <a:miter/>
          </a:ln>
        </p:spPr>
        <p:txBody>
          <a:bodyPr rtlCol="0" anchor="ctr"/>
          <a:lstStyle/>
          <a:p>
            <a:endParaRPr lang="zh-CN" altLang="en-US" sz="1665">
              <a:solidFill>
                <a:schemeClr val="tx1"/>
              </a:solidFill>
            </a:endParaRPr>
          </a:p>
        </p:txBody>
      </p:sp>
      <p:sp>
        <p:nvSpPr>
          <p:cNvPr id="140" name="任意多边形: 形状 15"/>
          <p:cNvSpPr/>
          <p:nvPr>
            <p:custDataLst>
              <p:tags r:id="rId14"/>
            </p:custDataLst>
          </p:nvPr>
        </p:nvSpPr>
        <p:spPr>
          <a:xfrm>
            <a:off x="3428587" y="2426838"/>
            <a:ext cx="1012670" cy="1082353"/>
          </a:xfrm>
          <a:custGeom>
            <a:avLst/>
            <a:gdLst>
              <a:gd name="connsiteX0" fmla="*/ 496253 w 1878330"/>
              <a:gd name="connsiteY0" fmla="*/ 2365058 h 2365057"/>
              <a:gd name="connsiteX1" fmla="*/ 0 w 1878330"/>
              <a:gd name="connsiteY1" fmla="*/ 2304098 h 2365057"/>
              <a:gd name="connsiteX2" fmla="*/ 1387793 w 1878330"/>
              <a:gd name="connsiteY2" fmla="*/ 0 h 2365057"/>
              <a:gd name="connsiteX3" fmla="*/ 1878330 w 1878330"/>
              <a:gd name="connsiteY3" fmla="*/ 60960 h 2365057"/>
            </a:gdLst>
            <a:ahLst/>
            <a:cxnLst>
              <a:cxn ang="0">
                <a:pos x="connsiteX0" y="connsiteY0"/>
              </a:cxn>
              <a:cxn ang="0">
                <a:pos x="connsiteX1" y="connsiteY1"/>
              </a:cxn>
              <a:cxn ang="0">
                <a:pos x="connsiteX2" y="connsiteY2"/>
              </a:cxn>
              <a:cxn ang="0">
                <a:pos x="connsiteX3" y="connsiteY3"/>
              </a:cxn>
            </a:cxnLst>
            <a:rect l="l" t="t" r="r" b="b"/>
            <a:pathLst>
              <a:path w="1878330" h="2365057">
                <a:moveTo>
                  <a:pt x="496253" y="2365058"/>
                </a:moveTo>
                <a:lnTo>
                  <a:pt x="0" y="2304098"/>
                </a:lnTo>
                <a:lnTo>
                  <a:pt x="1387793" y="0"/>
                </a:lnTo>
                <a:lnTo>
                  <a:pt x="1878330" y="60960"/>
                </a:lnTo>
                <a:close/>
              </a:path>
            </a:pathLst>
          </a:custGeom>
          <a:solidFill>
            <a:schemeClr val="accent6">
              <a:lumMod val="62000"/>
              <a:lumOff val="38000"/>
            </a:schemeClr>
          </a:solidFill>
          <a:ln w="9525" cap="flat">
            <a:noFill/>
            <a:prstDash val="solid"/>
            <a:miter/>
          </a:ln>
        </p:spPr>
        <p:txBody>
          <a:bodyPr rtlCol="0" anchor="ctr"/>
          <a:lstStyle/>
          <a:p>
            <a:endParaRPr lang="zh-CN" altLang="en-US" sz="1665">
              <a:solidFill>
                <a:schemeClr val="tx1"/>
              </a:solidFill>
            </a:endParaRPr>
          </a:p>
        </p:txBody>
      </p:sp>
      <p:sp>
        <p:nvSpPr>
          <p:cNvPr id="141" name="任意多边形: 形状 16"/>
          <p:cNvSpPr/>
          <p:nvPr>
            <p:custDataLst>
              <p:tags r:id="rId15"/>
            </p:custDataLst>
          </p:nvPr>
        </p:nvSpPr>
        <p:spPr>
          <a:xfrm>
            <a:off x="3185985" y="2402690"/>
            <a:ext cx="885830" cy="1068393"/>
          </a:xfrm>
          <a:custGeom>
            <a:avLst/>
            <a:gdLst>
              <a:gd name="connsiteX0" fmla="*/ 261938 w 1643062"/>
              <a:gd name="connsiteY0" fmla="*/ 2336483 h 2336482"/>
              <a:gd name="connsiteX1" fmla="*/ 0 w 1643062"/>
              <a:gd name="connsiteY1" fmla="*/ 2304098 h 2336482"/>
              <a:gd name="connsiteX2" fmla="*/ 1388745 w 1643062"/>
              <a:gd name="connsiteY2" fmla="*/ 0 h 2336482"/>
              <a:gd name="connsiteX3" fmla="*/ 1643063 w 1643062"/>
              <a:gd name="connsiteY3" fmla="*/ 32385 h 2336482"/>
            </a:gdLst>
            <a:ahLst/>
            <a:cxnLst>
              <a:cxn ang="0">
                <a:pos x="connsiteX0" y="connsiteY0"/>
              </a:cxn>
              <a:cxn ang="0">
                <a:pos x="connsiteX1" y="connsiteY1"/>
              </a:cxn>
              <a:cxn ang="0">
                <a:pos x="connsiteX2" y="connsiteY2"/>
              </a:cxn>
              <a:cxn ang="0">
                <a:pos x="connsiteX3" y="connsiteY3"/>
              </a:cxn>
            </a:cxnLst>
            <a:rect l="l" t="t" r="r" b="b"/>
            <a:pathLst>
              <a:path w="1643062" h="2336482">
                <a:moveTo>
                  <a:pt x="261938" y="2336483"/>
                </a:moveTo>
                <a:lnTo>
                  <a:pt x="0" y="2304098"/>
                </a:lnTo>
                <a:lnTo>
                  <a:pt x="1388745" y="0"/>
                </a:lnTo>
                <a:lnTo>
                  <a:pt x="1643063" y="32385"/>
                </a:lnTo>
                <a:close/>
              </a:path>
            </a:pathLst>
          </a:custGeom>
          <a:solidFill>
            <a:schemeClr val="accent6">
              <a:lumMod val="62000"/>
              <a:lumOff val="38000"/>
            </a:schemeClr>
          </a:solidFill>
          <a:ln w="9525" cap="flat">
            <a:noFill/>
            <a:prstDash val="solid"/>
            <a:miter/>
          </a:ln>
        </p:spPr>
        <p:txBody>
          <a:bodyPr rtlCol="0" anchor="ctr"/>
          <a:lstStyle/>
          <a:p>
            <a:endParaRPr lang="zh-CN" altLang="en-US" sz="1665">
              <a:solidFill>
                <a:schemeClr val="tx1"/>
              </a:solidFill>
            </a:endParaRPr>
          </a:p>
        </p:txBody>
      </p:sp>
      <p:sp>
        <p:nvSpPr>
          <p:cNvPr id="142" name="矩形 141"/>
          <p:cNvSpPr/>
          <p:nvPr>
            <p:custDataLst>
              <p:tags r:id="rId16"/>
            </p:custDataLst>
          </p:nvPr>
        </p:nvSpPr>
        <p:spPr>
          <a:xfrm>
            <a:off x="3023128" y="1597388"/>
            <a:ext cx="1506384" cy="6953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r>
              <a:rPr lang="zh-CN" altLang="en-US" sz="1480" kern="0" spc="0" dirty="0">
                <a:ln>
                  <a:noFill/>
                  <a:prstDash val="sysDot"/>
                </a:ln>
                <a:solidFill>
                  <a:schemeClr val="tx1">
                    <a:lumMod val="85000"/>
                    <a:lumOff val="15000"/>
                  </a:schemeClr>
                </a:solidFill>
                <a:latin typeface="+mn-ea"/>
                <a:ea typeface="+mn-ea"/>
                <a:sym typeface="+mn-ea"/>
              </a:rPr>
              <a:t>一次成膜</a:t>
            </a:r>
            <a:endParaRPr lang="zh-CN" altLang="en-US" sz="1480" kern="0" spc="0" dirty="0">
              <a:ln>
                <a:noFill/>
                <a:prstDash val="sysDot"/>
              </a:ln>
              <a:solidFill>
                <a:schemeClr val="tx1">
                  <a:lumMod val="85000"/>
                  <a:lumOff val="15000"/>
                </a:schemeClr>
              </a:solidFill>
              <a:latin typeface="+mn-ea"/>
              <a:ea typeface="+mn-ea"/>
              <a:sym typeface="+mn-ea"/>
            </a:endParaRPr>
          </a:p>
        </p:txBody>
      </p:sp>
      <p:pic>
        <p:nvPicPr>
          <p:cNvPr id="143" name="图片 17" descr="32313538383938393b32313538373838383bd1ddcabe"/>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tretch>
            <a:fillRect/>
          </a:stretch>
        </p:blipFill>
        <p:spPr>
          <a:xfrm>
            <a:off x="3511139" y="2676740"/>
            <a:ext cx="603392" cy="603392"/>
          </a:xfrm>
          <a:prstGeom prst="rect">
            <a:avLst/>
          </a:prstGeom>
          <a:scene3d>
            <a:camera prst="isometricLeftDown">
              <a:rot lat="1800000" lon="600000" rev="0"/>
            </a:camera>
            <a:lightRig rig="threePt" dir="t"/>
          </a:scene3d>
        </p:spPr>
      </p:pic>
      <p:sp>
        <p:nvSpPr>
          <p:cNvPr id="144" name="矩形 143"/>
          <p:cNvSpPr/>
          <p:nvPr>
            <p:custDataLst>
              <p:tags r:id="rId20"/>
            </p:custDataLst>
          </p:nvPr>
        </p:nvSpPr>
        <p:spPr>
          <a:xfrm>
            <a:off x="3023128" y="1022333"/>
            <a:ext cx="598862" cy="5312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b"/>
          <a:lstStyle/>
          <a:p>
            <a:r>
              <a:rPr lang="en-US" altLang="zh-CN" sz="2215" b="1" kern="0" dirty="0">
                <a:solidFill>
                  <a:schemeClr val="accent6">
                    <a:lumMod val="70000"/>
                    <a:lumOff val="30000"/>
                  </a:schemeClr>
                </a:solidFill>
                <a:cs typeface="+mn-lt"/>
              </a:rPr>
              <a:t>02</a:t>
            </a:r>
            <a:endParaRPr lang="en-US" altLang="zh-CN" sz="2215" b="1" kern="0" dirty="0">
              <a:solidFill>
                <a:schemeClr val="accent6">
                  <a:lumMod val="70000"/>
                  <a:lumOff val="30000"/>
                </a:schemeClr>
              </a:solidFill>
              <a:cs typeface="+mn-lt"/>
            </a:endParaRPr>
          </a:p>
        </p:txBody>
      </p:sp>
      <p:sp>
        <p:nvSpPr>
          <p:cNvPr id="145" name="平行四边形 144"/>
          <p:cNvSpPr/>
          <p:nvPr>
            <p:custDataLst>
              <p:tags r:id="rId21"/>
            </p:custDataLst>
          </p:nvPr>
        </p:nvSpPr>
        <p:spPr>
          <a:xfrm rot="5400000">
            <a:off x="1429932" y="3756654"/>
            <a:ext cx="1321393" cy="1844580"/>
          </a:xfrm>
          <a:prstGeom prst="parallelogram">
            <a:avLst>
              <a:gd name="adj" fmla="val 14166"/>
            </a:avLst>
          </a:prstGeom>
          <a:gradFill>
            <a:gsLst>
              <a:gs pos="0">
                <a:schemeClr val="bg1">
                  <a:alpha val="0"/>
                </a:schemeClr>
              </a:gs>
              <a:gs pos="18000">
                <a:schemeClr val="bg2">
                  <a:alpha val="0"/>
                </a:schemeClr>
              </a:gs>
              <a:gs pos="44000">
                <a:schemeClr val="accent5">
                  <a:lumMod val="20000"/>
                  <a:lumOff val="80000"/>
                  <a:alpha val="15000"/>
                </a:schemeClr>
              </a:gs>
              <a:gs pos="100000">
                <a:schemeClr val="accent5">
                  <a:lumMod val="60000"/>
                  <a:lumOff val="40000"/>
                  <a:alpha val="100000"/>
                </a:schemeClr>
              </a:gs>
            </a:gsLst>
            <a:lin ang="11400000" scaled="0"/>
          </a:gradFill>
          <a:ln w="9525" cap="flat">
            <a:noFill/>
            <a:prstDash val="solid"/>
            <a:miter/>
          </a:ln>
        </p:spPr>
        <p:txBody>
          <a:bodyPr rot="0" spcFirstLastPara="0" vertOverflow="overflow" horzOverflow="overflow" vert="horz" wrap="square" lIns="84463" tIns="42231" rIns="84463" bIns="42231" numCol="1" spcCol="0" rtlCol="0" fromWordArt="0" anchor="ctr" anchorCtr="0" forceAA="0" compatLnSpc="1">
            <a:noAutofit/>
          </a:bodyPr>
          <a:lstStyle/>
          <a:p>
            <a:pPr lvl="0" algn="l">
              <a:buClrTx/>
              <a:buSzTx/>
              <a:buFontTx/>
            </a:pPr>
            <a:endParaRPr lang="zh-CN" altLang="en-US" sz="1665">
              <a:solidFill>
                <a:schemeClr val="tx1"/>
              </a:solidFill>
              <a:sym typeface="+mn-ea"/>
            </a:endParaRPr>
          </a:p>
        </p:txBody>
      </p:sp>
      <p:sp>
        <p:nvSpPr>
          <p:cNvPr id="146" name="任意多边形: 形状 22"/>
          <p:cNvSpPr/>
          <p:nvPr>
            <p:custDataLst>
              <p:tags r:id="rId22"/>
            </p:custDataLst>
          </p:nvPr>
        </p:nvSpPr>
        <p:spPr>
          <a:xfrm>
            <a:off x="1167675" y="1880423"/>
            <a:ext cx="1844580" cy="2329870"/>
          </a:xfrm>
          <a:custGeom>
            <a:avLst/>
            <a:gdLst>
              <a:gd name="connsiteX0" fmla="*/ 56198 w 3421380"/>
              <a:gd name="connsiteY0" fmla="*/ 2209800 h 5087302"/>
              <a:gd name="connsiteX1" fmla="*/ 56198 w 3421380"/>
              <a:gd name="connsiteY1" fmla="*/ 0 h 5087302"/>
              <a:gd name="connsiteX2" fmla="*/ 0 w 3421380"/>
              <a:gd name="connsiteY2" fmla="*/ 0 h 5087302"/>
              <a:gd name="connsiteX3" fmla="*/ 0 w 3421380"/>
              <a:gd name="connsiteY3" fmla="*/ 2203133 h 5087302"/>
              <a:gd name="connsiteX4" fmla="*/ 0 w 3421380"/>
              <a:gd name="connsiteY4" fmla="*/ 2347913 h 5087302"/>
              <a:gd name="connsiteX5" fmla="*/ 0 w 3421380"/>
              <a:gd name="connsiteY5" fmla="*/ 4673918 h 5087302"/>
              <a:gd name="connsiteX6" fmla="*/ 3421380 w 3421380"/>
              <a:gd name="connsiteY6" fmla="*/ 5087303 h 5087302"/>
              <a:gd name="connsiteX7" fmla="*/ 3421380 w 3421380"/>
              <a:gd name="connsiteY7" fmla="*/ 2616518 h 508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1380" h="5087302">
                <a:moveTo>
                  <a:pt x="56198" y="2209800"/>
                </a:moveTo>
                <a:lnTo>
                  <a:pt x="56198" y="0"/>
                </a:lnTo>
                <a:lnTo>
                  <a:pt x="0" y="0"/>
                </a:lnTo>
                <a:lnTo>
                  <a:pt x="0" y="2203133"/>
                </a:lnTo>
                <a:lnTo>
                  <a:pt x="0" y="2347913"/>
                </a:lnTo>
                <a:lnTo>
                  <a:pt x="0" y="4673918"/>
                </a:lnTo>
                <a:lnTo>
                  <a:pt x="3421380" y="5087303"/>
                </a:lnTo>
                <a:lnTo>
                  <a:pt x="3421380" y="2616518"/>
                </a:lnTo>
                <a:close/>
              </a:path>
            </a:pathLst>
          </a:custGeom>
          <a:solidFill>
            <a:schemeClr val="accent5">
              <a:lumMod val="55000"/>
              <a:lumOff val="45000"/>
            </a:schemeClr>
          </a:solidFill>
          <a:ln w="9525" cap="flat">
            <a:noFill/>
            <a:prstDash val="solid"/>
            <a:miter/>
          </a:ln>
        </p:spPr>
        <p:txBody>
          <a:bodyPr rtlCol="0" anchor="ctr"/>
          <a:lstStyle/>
          <a:p>
            <a:endParaRPr lang="zh-CN" altLang="en-US" sz="1665">
              <a:solidFill>
                <a:schemeClr val="tx1"/>
              </a:solidFill>
            </a:endParaRPr>
          </a:p>
        </p:txBody>
      </p:sp>
      <p:sp>
        <p:nvSpPr>
          <p:cNvPr id="147" name="任意多边形: 形状 23"/>
          <p:cNvSpPr/>
          <p:nvPr>
            <p:custDataLst>
              <p:tags r:id="rId23"/>
            </p:custDataLst>
          </p:nvPr>
        </p:nvSpPr>
        <p:spPr>
          <a:xfrm>
            <a:off x="1704544" y="3020425"/>
            <a:ext cx="1012670" cy="1082353"/>
          </a:xfrm>
          <a:custGeom>
            <a:avLst/>
            <a:gdLst>
              <a:gd name="connsiteX0" fmla="*/ 496253 w 1878330"/>
              <a:gd name="connsiteY0" fmla="*/ 2365058 h 2365057"/>
              <a:gd name="connsiteX1" fmla="*/ 0 w 1878330"/>
              <a:gd name="connsiteY1" fmla="*/ 2304098 h 2365057"/>
              <a:gd name="connsiteX2" fmla="*/ 1387793 w 1878330"/>
              <a:gd name="connsiteY2" fmla="*/ 0 h 2365057"/>
              <a:gd name="connsiteX3" fmla="*/ 1878330 w 1878330"/>
              <a:gd name="connsiteY3" fmla="*/ 60960 h 2365057"/>
            </a:gdLst>
            <a:ahLst/>
            <a:cxnLst>
              <a:cxn ang="0">
                <a:pos x="connsiteX0" y="connsiteY0"/>
              </a:cxn>
              <a:cxn ang="0">
                <a:pos x="connsiteX1" y="connsiteY1"/>
              </a:cxn>
              <a:cxn ang="0">
                <a:pos x="connsiteX2" y="connsiteY2"/>
              </a:cxn>
              <a:cxn ang="0">
                <a:pos x="connsiteX3" y="connsiteY3"/>
              </a:cxn>
            </a:cxnLst>
            <a:rect l="l" t="t" r="r" b="b"/>
            <a:pathLst>
              <a:path w="1878330" h="2365057">
                <a:moveTo>
                  <a:pt x="496253" y="2365058"/>
                </a:moveTo>
                <a:lnTo>
                  <a:pt x="0" y="2304098"/>
                </a:lnTo>
                <a:lnTo>
                  <a:pt x="1387793" y="0"/>
                </a:lnTo>
                <a:lnTo>
                  <a:pt x="1878330" y="60960"/>
                </a:lnTo>
                <a:close/>
              </a:path>
            </a:pathLst>
          </a:custGeom>
          <a:solidFill>
            <a:schemeClr val="accent5">
              <a:lumMod val="47000"/>
              <a:lumOff val="53000"/>
            </a:schemeClr>
          </a:solidFill>
          <a:ln w="9525" cap="flat">
            <a:noFill/>
            <a:prstDash val="solid"/>
            <a:miter/>
          </a:ln>
        </p:spPr>
        <p:txBody>
          <a:bodyPr rtlCol="0" anchor="ctr"/>
          <a:lstStyle/>
          <a:p>
            <a:endParaRPr lang="zh-CN" altLang="en-US" sz="1665">
              <a:solidFill>
                <a:schemeClr val="tx1"/>
              </a:solidFill>
            </a:endParaRPr>
          </a:p>
        </p:txBody>
      </p:sp>
      <p:sp>
        <p:nvSpPr>
          <p:cNvPr id="148" name="任意多边形: 形状 24"/>
          <p:cNvSpPr/>
          <p:nvPr>
            <p:custDataLst>
              <p:tags r:id="rId24"/>
            </p:custDataLst>
          </p:nvPr>
        </p:nvSpPr>
        <p:spPr>
          <a:xfrm>
            <a:off x="1461942" y="2996277"/>
            <a:ext cx="885830" cy="1068393"/>
          </a:xfrm>
          <a:custGeom>
            <a:avLst/>
            <a:gdLst>
              <a:gd name="connsiteX0" fmla="*/ 261938 w 1643062"/>
              <a:gd name="connsiteY0" fmla="*/ 2336483 h 2336482"/>
              <a:gd name="connsiteX1" fmla="*/ 0 w 1643062"/>
              <a:gd name="connsiteY1" fmla="*/ 2304098 h 2336482"/>
              <a:gd name="connsiteX2" fmla="*/ 1388745 w 1643062"/>
              <a:gd name="connsiteY2" fmla="*/ 0 h 2336482"/>
              <a:gd name="connsiteX3" fmla="*/ 1643063 w 1643062"/>
              <a:gd name="connsiteY3" fmla="*/ 32385 h 2336482"/>
            </a:gdLst>
            <a:ahLst/>
            <a:cxnLst>
              <a:cxn ang="0">
                <a:pos x="connsiteX0" y="connsiteY0"/>
              </a:cxn>
              <a:cxn ang="0">
                <a:pos x="connsiteX1" y="connsiteY1"/>
              </a:cxn>
              <a:cxn ang="0">
                <a:pos x="connsiteX2" y="connsiteY2"/>
              </a:cxn>
              <a:cxn ang="0">
                <a:pos x="connsiteX3" y="connsiteY3"/>
              </a:cxn>
            </a:cxnLst>
            <a:rect l="l" t="t" r="r" b="b"/>
            <a:pathLst>
              <a:path w="1643062" h="2336482">
                <a:moveTo>
                  <a:pt x="261938" y="2336483"/>
                </a:moveTo>
                <a:lnTo>
                  <a:pt x="0" y="2304098"/>
                </a:lnTo>
                <a:lnTo>
                  <a:pt x="1388745" y="0"/>
                </a:lnTo>
                <a:lnTo>
                  <a:pt x="1643063" y="32385"/>
                </a:lnTo>
                <a:close/>
              </a:path>
            </a:pathLst>
          </a:custGeom>
          <a:solidFill>
            <a:schemeClr val="accent5">
              <a:lumMod val="47000"/>
              <a:lumOff val="53000"/>
            </a:schemeClr>
          </a:solidFill>
          <a:ln w="9525" cap="flat">
            <a:noFill/>
            <a:prstDash val="solid"/>
            <a:miter/>
          </a:ln>
        </p:spPr>
        <p:txBody>
          <a:bodyPr rtlCol="0" anchor="ctr"/>
          <a:lstStyle/>
          <a:p>
            <a:endParaRPr lang="zh-CN" altLang="en-US" sz="1665">
              <a:solidFill>
                <a:schemeClr val="tx1"/>
              </a:solidFill>
            </a:endParaRPr>
          </a:p>
        </p:txBody>
      </p:sp>
      <p:pic>
        <p:nvPicPr>
          <p:cNvPr id="149" name="图片 2" descr="32313538383938393b32313538373837313bbbe1d2e9c5c4c9e3"/>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tretch>
            <a:fillRect/>
          </a:stretch>
        </p:blipFill>
        <p:spPr>
          <a:xfrm>
            <a:off x="1758455" y="3277628"/>
            <a:ext cx="603392" cy="603392"/>
          </a:xfrm>
          <a:prstGeom prst="rect">
            <a:avLst/>
          </a:prstGeom>
          <a:scene3d>
            <a:camera prst="isometricLeftDown">
              <a:rot lat="1800000" lon="600000" rev="0"/>
            </a:camera>
            <a:lightRig rig="threePt" dir="t"/>
          </a:scene3d>
        </p:spPr>
      </p:pic>
      <p:sp>
        <p:nvSpPr>
          <p:cNvPr id="150" name="矩形 149"/>
          <p:cNvSpPr/>
          <p:nvPr>
            <p:custDataLst>
              <p:tags r:id="rId28"/>
            </p:custDataLst>
          </p:nvPr>
        </p:nvSpPr>
        <p:spPr>
          <a:xfrm>
            <a:off x="1299084" y="2190976"/>
            <a:ext cx="1506384" cy="6953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r>
              <a:rPr lang="zh-CN" altLang="en-US" sz="1480" kern="0" spc="0" dirty="0">
                <a:ln>
                  <a:noFill/>
                  <a:prstDash val="sysDot"/>
                </a:ln>
                <a:solidFill>
                  <a:schemeClr val="tx1">
                    <a:lumMod val="85000"/>
                    <a:lumOff val="15000"/>
                  </a:schemeClr>
                </a:solidFill>
                <a:latin typeface="+mn-ea"/>
                <a:ea typeface="+mn-ea"/>
                <a:sym typeface="+mn-ea"/>
              </a:rPr>
              <a:t>快速固化</a:t>
            </a:r>
            <a:endParaRPr lang="zh-CN" altLang="en-US" sz="1480" kern="0" spc="0" dirty="0">
              <a:ln>
                <a:noFill/>
                <a:prstDash val="sysDot"/>
              </a:ln>
              <a:solidFill>
                <a:schemeClr val="tx1">
                  <a:lumMod val="85000"/>
                  <a:lumOff val="15000"/>
                </a:schemeClr>
              </a:solidFill>
              <a:latin typeface="+mn-ea"/>
              <a:ea typeface="+mn-ea"/>
              <a:sym typeface="+mn-ea"/>
            </a:endParaRPr>
          </a:p>
        </p:txBody>
      </p:sp>
      <p:sp>
        <p:nvSpPr>
          <p:cNvPr id="151" name="矩形 150"/>
          <p:cNvSpPr/>
          <p:nvPr>
            <p:custDataLst>
              <p:tags r:id="rId29"/>
            </p:custDataLst>
          </p:nvPr>
        </p:nvSpPr>
        <p:spPr>
          <a:xfrm>
            <a:off x="1295153" y="1624344"/>
            <a:ext cx="598862" cy="5312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b"/>
          <a:lstStyle/>
          <a:p>
            <a:r>
              <a:rPr lang="en-US" altLang="zh-CN" sz="2215" b="1" kern="0" dirty="0">
                <a:solidFill>
                  <a:schemeClr val="accent5">
                    <a:lumMod val="55000"/>
                    <a:lumOff val="45000"/>
                  </a:schemeClr>
                </a:solidFill>
                <a:cs typeface="+mn-lt"/>
              </a:rPr>
              <a:t>01</a:t>
            </a:r>
            <a:endParaRPr lang="en-US" altLang="zh-CN" sz="2215" b="1" kern="0" dirty="0">
              <a:solidFill>
                <a:schemeClr val="accent5">
                  <a:lumMod val="55000"/>
                  <a:lumOff val="45000"/>
                </a:schemeClr>
              </a:solidFill>
              <a:cs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5"/>
          <p:cNvSpPr/>
          <p:nvPr/>
        </p:nvSpPr>
        <p:spPr>
          <a:xfrm>
            <a:off x="518160" y="1090295"/>
            <a:ext cx="721995" cy="514985"/>
          </a:xfrm>
          <a:prstGeom prst="roundRect">
            <a:avLst/>
          </a:prstGeom>
          <a:gradFill>
            <a:gsLst>
              <a:gs pos="0">
                <a:srgbClr val="FE4444"/>
              </a:gs>
              <a:gs pos="100000">
                <a:srgbClr val="832B2B"/>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25400" prstMaterial="metal">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前处理</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 name="圆角矩形 8"/>
          <p:cNvSpPr/>
          <p:nvPr/>
        </p:nvSpPr>
        <p:spPr>
          <a:xfrm>
            <a:off x="1985010" y="1109980"/>
            <a:ext cx="831215" cy="514985"/>
          </a:xfrm>
          <a:prstGeom prst="roundRect">
            <a:avLst/>
          </a:prstGeom>
          <a:gradFill rotWithShape="1">
            <a:gsLst>
              <a:gs pos="0">
                <a:srgbClr val="FE4444"/>
              </a:gs>
              <a:gs pos="100000">
                <a:srgbClr val="832B2B"/>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底漆</a:t>
            </a: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喷涂</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5" name="圆角矩形 10"/>
          <p:cNvSpPr/>
          <p:nvPr/>
        </p:nvSpPr>
        <p:spPr>
          <a:xfrm>
            <a:off x="3451860" y="1107440"/>
            <a:ext cx="1021080" cy="514985"/>
          </a:xfrm>
          <a:prstGeom prst="roundRect">
            <a:avLst/>
          </a:prstGeom>
          <a:gradFill rotWithShape="1">
            <a:gsLst>
              <a:gs pos="0">
                <a:srgbClr val="FE4444"/>
              </a:gs>
              <a:gs pos="100000">
                <a:srgbClr val="832B2B"/>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烘烤</a:t>
            </a: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6" name="圆角矩形 15"/>
          <p:cNvSpPr/>
          <p:nvPr/>
        </p:nvSpPr>
        <p:spPr>
          <a:xfrm>
            <a:off x="7976235" y="1140460"/>
            <a:ext cx="831215" cy="514985"/>
          </a:xfrm>
          <a:prstGeom prst="roundRect">
            <a:avLst/>
          </a:prstGeom>
          <a:gradFill>
            <a:gsLst>
              <a:gs pos="0">
                <a:srgbClr val="FE4444"/>
              </a:gs>
              <a:gs pos="100000">
                <a:srgbClr val="832B2B"/>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下线</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7" name="圆角矩形 18"/>
          <p:cNvSpPr/>
          <p:nvPr/>
        </p:nvSpPr>
        <p:spPr>
          <a:xfrm>
            <a:off x="5149850" y="1090295"/>
            <a:ext cx="831215" cy="514985"/>
          </a:xfrm>
          <a:prstGeom prst="roundRect">
            <a:avLst/>
          </a:prstGeom>
          <a:gradFill rotWithShape="1">
            <a:gsLst>
              <a:gs pos="0">
                <a:srgbClr val="FE4444"/>
              </a:gs>
              <a:gs pos="100000">
                <a:srgbClr val="832B2B"/>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面漆</a:t>
            </a: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喷涂</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 name="圆角矩形 20"/>
          <p:cNvSpPr/>
          <p:nvPr/>
        </p:nvSpPr>
        <p:spPr>
          <a:xfrm>
            <a:off x="6467475" y="1140460"/>
            <a:ext cx="1058545" cy="514985"/>
          </a:xfrm>
          <a:prstGeom prst="roundRect">
            <a:avLst/>
          </a:prstGeom>
          <a:gradFill rotWithShape="1">
            <a:gsLst>
              <a:gs pos="0">
                <a:srgbClr val="FE4444"/>
              </a:gs>
              <a:gs pos="100000">
                <a:srgbClr val="832B2B"/>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lang="en-US" altLang="zh-CN" sz="1800" strike="noStrike" kern="0" noProof="0" dirty="0">
              <a:ln>
                <a:noFill/>
              </a:ln>
              <a:solidFill>
                <a:prstClr val="white"/>
              </a:solidFill>
              <a:effectLst/>
              <a:uLnTx/>
              <a:uFillTx/>
              <a:latin typeface="Calibri" panose="020F0502020204030204"/>
              <a:sym typeface="+mn-ea"/>
            </a:endParaRPr>
          </a:p>
          <a:p>
            <a:pPr marL="0" marR="0" lvl="0" indent="0" algn="ctr" defTabSz="914400" eaLnBrk="1" fontAlgn="auto" latinLnBrk="0" hangingPunct="1">
              <a:lnSpc>
                <a:spcPct val="100000"/>
              </a:lnSpc>
              <a:spcBef>
                <a:spcPts val="0"/>
              </a:spcBef>
              <a:spcAft>
                <a:spcPts val="0"/>
              </a:spcAft>
              <a:buClrTx/>
              <a:buSzTx/>
              <a:buFontTx/>
              <a:buNone/>
              <a:defRPr/>
            </a:pPr>
            <a:r>
              <a:rPr lang="zh-CN" altLang="en-US" sz="1800" strike="noStrike" kern="0" noProof="0" dirty="0">
                <a:ln>
                  <a:noFill/>
                </a:ln>
                <a:solidFill>
                  <a:prstClr val="white"/>
                </a:solidFill>
                <a:effectLst/>
                <a:uLnTx/>
                <a:uFillTx/>
                <a:latin typeface="Calibri" panose="020F0502020204030204"/>
                <a:ea typeface="宋体" panose="02010600030101010101" pitchFamily="2" charset="-122"/>
                <a:cs typeface="+mn-cs"/>
                <a:sym typeface="+mn-ea"/>
              </a:rPr>
              <a:t>烘烤</a:t>
            </a: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右箭头 31"/>
          <p:cNvSpPr/>
          <p:nvPr/>
        </p:nvSpPr>
        <p:spPr>
          <a:xfrm>
            <a:off x="4685030" y="1419225"/>
            <a:ext cx="308610" cy="8509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右箭头 32"/>
          <p:cNvSpPr/>
          <p:nvPr/>
        </p:nvSpPr>
        <p:spPr>
          <a:xfrm>
            <a:off x="6096000" y="1395095"/>
            <a:ext cx="310515" cy="8509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Rectangle 19"/>
          <p:cNvSpPr/>
          <p:nvPr/>
        </p:nvSpPr>
        <p:spPr>
          <a:xfrm>
            <a:off x="584200" y="3900170"/>
            <a:ext cx="2652395" cy="306705"/>
          </a:xfrm>
          <a:prstGeom prst="rect">
            <a:avLst/>
          </a:prstGeom>
          <a:noFill/>
          <a:ln w="9525">
            <a:noFill/>
          </a:ln>
        </p:spPr>
        <p:txBody>
          <a:bodyPr wrap="square" anchor="t">
            <a:noAutofit/>
          </a:bodyPr>
          <a:lstStyle/>
          <a:p>
            <a:pPr algn="just"/>
            <a:r>
              <a:rPr lang="zh-CN" altLang="en-US" sz="2000" b="1" dirty="0">
                <a:solidFill>
                  <a:srgbClr val="C00000"/>
                </a:solidFill>
                <a:latin typeface="等线" panose="02010600030101010101" charset="-122"/>
                <a:ea typeface="等线" panose="02010600030101010101" charset="-122"/>
              </a:rPr>
              <a:t>天冬聚脲涂料</a:t>
            </a:r>
            <a:endParaRPr lang="zh-CN" altLang="en-US" sz="2000" b="1" dirty="0">
              <a:solidFill>
                <a:srgbClr val="C00000"/>
              </a:solidFill>
              <a:latin typeface="等线" panose="02010600030101010101" charset="-122"/>
              <a:ea typeface="等线" panose="02010600030101010101" charset="-122"/>
            </a:endParaRPr>
          </a:p>
        </p:txBody>
      </p:sp>
      <p:sp>
        <p:nvSpPr>
          <p:cNvPr id="12" name="矩形 3"/>
          <p:cNvSpPr/>
          <p:nvPr/>
        </p:nvSpPr>
        <p:spPr>
          <a:xfrm>
            <a:off x="620395" y="1746250"/>
            <a:ext cx="3310255" cy="398780"/>
          </a:xfrm>
          <a:prstGeom prst="rect">
            <a:avLst/>
          </a:prstGeom>
          <a:noFill/>
          <a:scene3d>
            <a:camera prst="orthographicFront"/>
            <a:lightRig rig="threePt" dir="t"/>
          </a:scene3d>
          <a:sp3d extrusionH="12700"/>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u="none" strike="noStrike" kern="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水性漆（底漆</a:t>
            </a:r>
            <a:r>
              <a:rPr kumimoji="0" lang="en-US" altLang="zh-CN" sz="2000" b="1" u="none" strike="noStrike" kern="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a:t>
            </a:r>
            <a:r>
              <a:rPr kumimoji="0" lang="zh-CN" altLang="en-US" sz="2000" b="1" u="none" strike="noStrike" kern="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rPr>
              <a:t>面漆）</a:t>
            </a:r>
            <a:endParaRPr kumimoji="0" lang="zh-CN" altLang="en-US" sz="2000" b="1" u="none" strike="noStrike" kern="0" cap="none" spc="0" normalizeH="0" baseline="0" noProof="0" dirty="0">
              <a:ln>
                <a:noFill/>
              </a:ln>
              <a:solidFill>
                <a:srgbClr val="C00000"/>
              </a:solidFill>
              <a:effectLst/>
              <a:uLnTx/>
              <a:uFillTx/>
              <a:latin typeface="Calibri" panose="020F0502020204030204" pitchFamily="34" charset="0"/>
              <a:ea typeface="宋体" panose="02010600030101010101" pitchFamily="2" charset="-122"/>
              <a:cs typeface="+mn-cs"/>
            </a:endParaRPr>
          </a:p>
        </p:txBody>
      </p:sp>
      <p:sp>
        <p:nvSpPr>
          <p:cNvPr id="13" name="圆角矩形 5"/>
          <p:cNvSpPr/>
          <p:nvPr/>
        </p:nvSpPr>
        <p:spPr>
          <a:xfrm>
            <a:off x="1665605" y="2158365"/>
            <a:ext cx="657225" cy="514985"/>
          </a:xfrm>
          <a:prstGeom prst="roundRect">
            <a:avLst/>
          </a:prstGeom>
          <a:solidFill>
            <a:srgbClr val="1F497D">
              <a:lumMod val="60000"/>
              <a:lumOff val="40000"/>
            </a:srgbClr>
          </a:solidFill>
          <a:ln>
            <a:noFill/>
          </a:ln>
          <a:effectLst>
            <a:innerShdw blurRad="63500" dist="50800" dir="5400000">
              <a:prstClr val="black">
                <a:alpha val="50000"/>
              </a:prstClr>
            </a:inn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预热</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圆角矩形 8"/>
          <p:cNvSpPr/>
          <p:nvPr/>
        </p:nvSpPr>
        <p:spPr>
          <a:xfrm>
            <a:off x="2837180" y="2164715"/>
            <a:ext cx="831215" cy="514985"/>
          </a:xfrm>
          <a:prstGeom prst="roundRect">
            <a:avLst/>
          </a:prstGeom>
          <a:solidFill>
            <a:srgbClr val="1F497D">
              <a:lumMod val="60000"/>
              <a:lumOff val="40000"/>
            </a:srgbClr>
          </a:solidFill>
          <a:ln>
            <a:noFill/>
          </a:ln>
          <a:effectLst>
            <a:innerShdw blurRad="63500" dist="50800" dir="5400000">
              <a:prstClr val="black">
                <a:alpha val="50000"/>
              </a:prstClr>
            </a:inn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底漆</a:t>
            </a: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喷涂</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0"/>
          <p:cNvSpPr/>
          <p:nvPr/>
        </p:nvSpPr>
        <p:spPr>
          <a:xfrm>
            <a:off x="4232910" y="2179320"/>
            <a:ext cx="831215" cy="532765"/>
          </a:xfrm>
          <a:prstGeom prst="roundRect">
            <a:avLst/>
          </a:prstGeom>
          <a:solidFill>
            <a:srgbClr val="1F497D">
              <a:lumMod val="60000"/>
              <a:lumOff val="40000"/>
            </a:srgbClr>
          </a:solidFill>
          <a:ln>
            <a:noFill/>
          </a:ln>
          <a:effectLst>
            <a:innerShdw blurRad="63500" dist="50800" dir="5400000">
              <a:prstClr val="black">
                <a:alpha val="50000"/>
              </a:prstClr>
            </a:inn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800" strike="noStrike" kern="0" noProof="0" dirty="0">
                <a:ln>
                  <a:noFill/>
                </a:ln>
                <a:solidFill>
                  <a:prstClr val="white"/>
                </a:solidFill>
                <a:effectLst/>
                <a:uLnTx/>
                <a:uFillTx/>
                <a:latin typeface="Calibri" panose="020F0502020204030204"/>
                <a:ea typeface="宋体" panose="02010600030101010101" pitchFamily="2" charset="-122"/>
                <a:cs typeface="+mn-cs"/>
                <a:sym typeface="+mn-ea"/>
              </a:rPr>
              <a:t>烘烤</a:t>
            </a: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sym typeface="+mn-ea"/>
            </a:endParaRPr>
          </a:p>
        </p:txBody>
      </p:sp>
      <p:sp>
        <p:nvSpPr>
          <p:cNvPr id="16" name="圆角矩形 18"/>
          <p:cNvSpPr/>
          <p:nvPr/>
        </p:nvSpPr>
        <p:spPr>
          <a:xfrm>
            <a:off x="5561330" y="2185035"/>
            <a:ext cx="831215" cy="514985"/>
          </a:xfrm>
          <a:prstGeom prst="roundRect">
            <a:avLst/>
          </a:prstGeom>
          <a:solidFill>
            <a:srgbClr val="1F497D">
              <a:lumMod val="60000"/>
              <a:lumOff val="40000"/>
            </a:srgbClr>
          </a:solidFill>
          <a:ln>
            <a:noFill/>
          </a:ln>
          <a:effectLst>
            <a:innerShdw blurRad="63500" dist="50800" dir="5400000">
              <a:prstClr val="black">
                <a:alpha val="50000"/>
              </a:prstClr>
            </a:inn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面漆</a:t>
            </a: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喷涂</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7" name="右箭头 26"/>
          <p:cNvSpPr/>
          <p:nvPr/>
        </p:nvSpPr>
        <p:spPr>
          <a:xfrm>
            <a:off x="2458720" y="2468880"/>
            <a:ext cx="310515" cy="85090"/>
          </a:xfrm>
          <a:prstGeom prst="rightArrow">
            <a:avLst/>
          </a:prstGeom>
          <a:solidFill>
            <a:srgbClr val="1F497D">
              <a:lumMod val="60000"/>
              <a:lumOff val="40000"/>
            </a:srgbClr>
          </a:solidFill>
          <a:ln w="25400" cap="flat" cmpd="sng" algn="ctr">
            <a:solidFill>
              <a:srgbClr val="4F81BD">
                <a:shade val="50000"/>
              </a:srgbClr>
            </a:solidFill>
            <a:prstDash val="solid"/>
          </a:ln>
          <a:effectLst>
            <a:innerShdw blurRad="63500" dist="50800" dir="54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右箭头 29"/>
          <p:cNvSpPr/>
          <p:nvPr/>
        </p:nvSpPr>
        <p:spPr>
          <a:xfrm>
            <a:off x="3787140" y="2487930"/>
            <a:ext cx="308610" cy="85090"/>
          </a:xfrm>
          <a:prstGeom prst="rightArrow">
            <a:avLst/>
          </a:prstGeom>
          <a:solidFill>
            <a:srgbClr val="1F497D">
              <a:lumMod val="60000"/>
              <a:lumOff val="40000"/>
            </a:srgbClr>
          </a:solidFill>
          <a:ln w="25400" cap="flat" cmpd="sng" algn="ctr">
            <a:solidFill>
              <a:srgbClr val="4F81BD">
                <a:shade val="50000"/>
              </a:srgbClr>
            </a:solidFill>
            <a:prstDash val="solid"/>
          </a:ln>
          <a:effectLst>
            <a:innerShdw blurRad="63500" dist="50800" dir="54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右箭头 31"/>
          <p:cNvSpPr/>
          <p:nvPr/>
        </p:nvSpPr>
        <p:spPr>
          <a:xfrm>
            <a:off x="5191125" y="2468245"/>
            <a:ext cx="310515" cy="85090"/>
          </a:xfrm>
          <a:prstGeom prst="rightArrow">
            <a:avLst/>
          </a:prstGeom>
          <a:solidFill>
            <a:srgbClr val="1F497D">
              <a:lumMod val="60000"/>
              <a:lumOff val="40000"/>
            </a:srgbClr>
          </a:solidFill>
          <a:ln w="25400" cap="flat" cmpd="sng" algn="ctr">
            <a:solidFill>
              <a:srgbClr val="4F81BD">
                <a:shade val="50000"/>
              </a:srgbClr>
            </a:solidFill>
            <a:prstDash val="solid"/>
          </a:ln>
          <a:effectLst>
            <a:innerShdw blurRad="63500" dist="50800" dir="54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 name="右箭头 32"/>
          <p:cNvSpPr/>
          <p:nvPr/>
        </p:nvSpPr>
        <p:spPr>
          <a:xfrm>
            <a:off x="6473825" y="2402840"/>
            <a:ext cx="310515" cy="85090"/>
          </a:xfrm>
          <a:prstGeom prst="rightArrow">
            <a:avLst/>
          </a:prstGeom>
          <a:solidFill>
            <a:srgbClr val="1F497D">
              <a:lumMod val="60000"/>
              <a:lumOff val="40000"/>
            </a:srgbClr>
          </a:solidFill>
          <a:ln w="25400" cap="flat" cmpd="sng" algn="ctr">
            <a:solidFill>
              <a:srgbClr val="4F81BD">
                <a:shade val="50000"/>
              </a:srgbClr>
            </a:solidFill>
            <a:prstDash val="solid"/>
          </a:ln>
          <a:effectLst>
            <a:innerShdw blurRad="63500" dist="50800" dir="54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圆角矩形 5"/>
          <p:cNvSpPr/>
          <p:nvPr/>
        </p:nvSpPr>
        <p:spPr>
          <a:xfrm>
            <a:off x="461010" y="2145030"/>
            <a:ext cx="721995" cy="514985"/>
          </a:xfrm>
          <a:prstGeom prst="roundRect">
            <a:avLst/>
          </a:prstGeom>
          <a:solidFill>
            <a:srgbClr val="1F497D">
              <a:lumMod val="60000"/>
              <a:lumOff val="40000"/>
            </a:srgbClr>
          </a:solidFill>
          <a:ln>
            <a:noFill/>
          </a:ln>
          <a:effectLst>
            <a:innerShdw blurRad="63500" dist="50800" dir="5400000">
              <a:prstClr val="black">
                <a:alpha val="50000"/>
              </a:prstClr>
            </a:inn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前处理</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2" name="右箭头 26"/>
          <p:cNvSpPr/>
          <p:nvPr/>
        </p:nvSpPr>
        <p:spPr>
          <a:xfrm>
            <a:off x="1287145" y="2468880"/>
            <a:ext cx="310515" cy="85090"/>
          </a:xfrm>
          <a:prstGeom prst="rightArrow">
            <a:avLst/>
          </a:prstGeom>
          <a:solidFill>
            <a:srgbClr val="1F497D">
              <a:lumMod val="60000"/>
              <a:lumOff val="40000"/>
            </a:srgbClr>
          </a:solidFill>
          <a:ln w="25400" cap="flat" cmpd="sng" algn="ctr">
            <a:solidFill>
              <a:srgbClr val="4F81BD">
                <a:shade val="50000"/>
              </a:srgbClr>
            </a:solidFill>
            <a:prstDash val="solid"/>
          </a:ln>
          <a:effectLst>
            <a:innerShdw blurRad="63500" dist="50800" dir="54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圆角矩形 15"/>
          <p:cNvSpPr/>
          <p:nvPr/>
        </p:nvSpPr>
        <p:spPr>
          <a:xfrm>
            <a:off x="8176260" y="2179320"/>
            <a:ext cx="831215" cy="514985"/>
          </a:xfrm>
          <a:prstGeom prst="roundRect">
            <a:avLst/>
          </a:prstGeom>
          <a:solidFill>
            <a:srgbClr val="1F497D">
              <a:lumMod val="60000"/>
              <a:lumOff val="40000"/>
            </a:srgbClr>
          </a:solidFill>
          <a:ln>
            <a:noFill/>
          </a:ln>
          <a:effectLst>
            <a:innerShdw blurRad="63500" dist="50800" dir="5400000">
              <a:prstClr val="black">
                <a:alpha val="50000"/>
              </a:prstClr>
            </a:inn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下线</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4" name="圆角矩形 20"/>
          <p:cNvSpPr/>
          <p:nvPr/>
        </p:nvSpPr>
        <p:spPr>
          <a:xfrm>
            <a:off x="6784340" y="2145030"/>
            <a:ext cx="1042035" cy="514985"/>
          </a:xfrm>
          <a:prstGeom prst="roundRect">
            <a:avLst/>
          </a:prstGeom>
          <a:solidFill>
            <a:srgbClr val="1F497D">
              <a:lumMod val="60000"/>
              <a:lumOff val="40000"/>
            </a:srgbClr>
          </a:solidFill>
          <a:ln>
            <a:noFill/>
          </a:ln>
          <a:effectLst>
            <a:innerShdw blurRad="63500" dist="50800" dir="5400000">
              <a:prstClr val="black">
                <a:alpha val="50000"/>
              </a:prstClr>
            </a:inn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800" strike="noStrike" kern="0" noProof="0" dirty="0">
                <a:ln>
                  <a:noFill/>
                </a:ln>
                <a:solidFill>
                  <a:prstClr val="white"/>
                </a:solidFill>
                <a:effectLst/>
                <a:uLnTx/>
                <a:uFillTx/>
                <a:latin typeface="Calibri" panose="020F0502020204030204"/>
                <a:ea typeface="宋体" panose="02010600030101010101" pitchFamily="2" charset="-122"/>
                <a:cs typeface="+mn-cs"/>
                <a:sym typeface="+mn-ea"/>
              </a:rPr>
              <a:t>烘烤</a:t>
            </a:r>
            <a:endParaRPr kumimoji="0" lang="en-US" altLang="zh-CN" sz="180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5" name="圆角矩形 8"/>
          <p:cNvSpPr/>
          <p:nvPr/>
        </p:nvSpPr>
        <p:spPr>
          <a:xfrm>
            <a:off x="2894330" y="3347085"/>
            <a:ext cx="831215" cy="514985"/>
          </a:xfrm>
          <a:prstGeom prst="roundRect">
            <a:avLst/>
          </a:prstGeom>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粉末</a:t>
            </a: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喷涂</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6" name="圆角矩形 10"/>
          <p:cNvSpPr/>
          <p:nvPr/>
        </p:nvSpPr>
        <p:spPr>
          <a:xfrm>
            <a:off x="5064125" y="3350260"/>
            <a:ext cx="1142365" cy="514985"/>
          </a:xfrm>
          <a:prstGeom prst="roundRect">
            <a:avLst/>
          </a:prstGeom>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180℃</a:t>
            </a: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烘烤</a:t>
            </a:r>
            <a:endParaRPr kumimoji="0" lang="en-US" altLang="zh-CN"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7" name="圆角矩形 18"/>
          <p:cNvSpPr/>
          <p:nvPr/>
        </p:nvSpPr>
        <p:spPr>
          <a:xfrm>
            <a:off x="6812280" y="3351530"/>
            <a:ext cx="831215" cy="514985"/>
          </a:xfrm>
          <a:prstGeom prst="roundRect">
            <a:avLst/>
          </a:prstGeom>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冷却</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8" name="圆角矩形 19"/>
          <p:cNvSpPr/>
          <p:nvPr/>
        </p:nvSpPr>
        <p:spPr>
          <a:xfrm>
            <a:off x="8128000" y="3368040"/>
            <a:ext cx="831215" cy="514985"/>
          </a:xfrm>
          <a:prstGeom prst="roundRect">
            <a:avLst/>
          </a:prstGeom>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下线</a:t>
            </a:r>
            <a:endParaRPr kumimoji="0" lang="zh-CN" altLang="en-US" sz="180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9" name="右箭头 29"/>
          <p:cNvSpPr/>
          <p:nvPr/>
        </p:nvSpPr>
        <p:spPr>
          <a:xfrm>
            <a:off x="3924935" y="3576320"/>
            <a:ext cx="958850" cy="85090"/>
          </a:xfrm>
          <a:prstGeom prst="rightArrow">
            <a:avLst>
              <a:gd name="adj1" fmla="val 2068"/>
              <a:gd name="adj2" fmla="val 50000"/>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 name="右箭头 31"/>
          <p:cNvSpPr/>
          <p:nvPr/>
        </p:nvSpPr>
        <p:spPr>
          <a:xfrm>
            <a:off x="6458585" y="3579495"/>
            <a:ext cx="308610" cy="85090"/>
          </a:xfrm>
          <a:prstGeom prst="rightArrow">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1" name="右箭头 32"/>
          <p:cNvSpPr/>
          <p:nvPr/>
        </p:nvSpPr>
        <p:spPr>
          <a:xfrm>
            <a:off x="7783830" y="3625215"/>
            <a:ext cx="310515" cy="85090"/>
          </a:xfrm>
          <a:prstGeom prst="rightArrow">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 name="圆角矩形 5"/>
          <p:cNvSpPr/>
          <p:nvPr/>
        </p:nvSpPr>
        <p:spPr>
          <a:xfrm>
            <a:off x="518160" y="3270885"/>
            <a:ext cx="721995" cy="514985"/>
          </a:xfrm>
          <a:prstGeom prst="roundRect">
            <a:avLst/>
          </a:prstGeom>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前处理</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3" name="右箭头 26"/>
          <p:cNvSpPr/>
          <p:nvPr/>
        </p:nvSpPr>
        <p:spPr>
          <a:xfrm>
            <a:off x="1343660" y="3595370"/>
            <a:ext cx="1325245" cy="85090"/>
          </a:xfrm>
          <a:prstGeom prst="rightArrow">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圆角矩形 8"/>
          <p:cNvSpPr/>
          <p:nvPr/>
        </p:nvSpPr>
        <p:spPr>
          <a:xfrm>
            <a:off x="2769235" y="4334510"/>
            <a:ext cx="831215" cy="521970"/>
          </a:xfrm>
          <a:prstGeom prst="roundRect">
            <a:avLst/>
          </a:prstGeom>
          <a:gradFill>
            <a:gsLst>
              <a:gs pos="0">
                <a:srgbClr val="14CD68"/>
              </a:gs>
              <a:gs pos="100000">
                <a:srgbClr val="0B6E38"/>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喷漆</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5" name="圆角矩形 18"/>
          <p:cNvSpPr/>
          <p:nvPr/>
        </p:nvSpPr>
        <p:spPr>
          <a:xfrm>
            <a:off x="5424170" y="4391025"/>
            <a:ext cx="831215" cy="521970"/>
          </a:xfrm>
          <a:prstGeom prst="roundRect">
            <a:avLst/>
          </a:prstGeom>
          <a:gradFill>
            <a:gsLst>
              <a:gs pos="0">
                <a:srgbClr val="14CD68"/>
              </a:gs>
              <a:gs pos="100000">
                <a:srgbClr val="0B6E38"/>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自干   </a:t>
            </a:r>
            <a:endParaRPr kumimoji="0" lang="en-US" altLang="zh-CN"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6" name="圆角矩形 19"/>
          <p:cNvSpPr/>
          <p:nvPr/>
        </p:nvSpPr>
        <p:spPr>
          <a:xfrm>
            <a:off x="8012430" y="4356100"/>
            <a:ext cx="831215" cy="521970"/>
          </a:xfrm>
          <a:prstGeom prst="roundRect">
            <a:avLst/>
          </a:prstGeom>
          <a:gradFill>
            <a:gsLst>
              <a:gs pos="0">
                <a:srgbClr val="14CD68"/>
              </a:gs>
              <a:gs pos="100000">
                <a:srgbClr val="0B6E38"/>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下线</a:t>
            </a:r>
            <a:endParaRPr kumimoji="0" lang="zh-CN" altLang="en-US" sz="180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7" name="右箭头 29"/>
          <p:cNvSpPr/>
          <p:nvPr/>
        </p:nvSpPr>
        <p:spPr>
          <a:xfrm>
            <a:off x="3718560" y="4657725"/>
            <a:ext cx="1417955" cy="100330"/>
          </a:xfrm>
          <a:prstGeom prst="rightArrow">
            <a:avLst/>
          </a:prstGeom>
          <a:solidFill>
            <a:srgbClr val="9BBB59">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8" name="右箭头 32"/>
          <p:cNvSpPr/>
          <p:nvPr/>
        </p:nvSpPr>
        <p:spPr>
          <a:xfrm>
            <a:off x="6383655" y="4657725"/>
            <a:ext cx="1376045" cy="100330"/>
          </a:xfrm>
          <a:prstGeom prst="rightArrow">
            <a:avLst/>
          </a:prstGeom>
          <a:solidFill>
            <a:srgbClr val="9BBB59">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9" name="圆角矩形 5"/>
          <p:cNvSpPr/>
          <p:nvPr/>
        </p:nvSpPr>
        <p:spPr>
          <a:xfrm>
            <a:off x="393065" y="4315460"/>
            <a:ext cx="721995" cy="521970"/>
          </a:xfrm>
          <a:prstGeom prst="roundRect">
            <a:avLst/>
          </a:prstGeom>
          <a:gradFill>
            <a:gsLst>
              <a:gs pos="0">
                <a:srgbClr val="14CD68"/>
              </a:gs>
              <a:gs pos="100000">
                <a:srgbClr val="0B6E38"/>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前处理</a:t>
            </a:r>
            <a:endParaRPr kumimoji="0" lang="zh-CN" altLang="en-US" sz="180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0" name="右箭头 26"/>
          <p:cNvSpPr/>
          <p:nvPr/>
        </p:nvSpPr>
        <p:spPr>
          <a:xfrm>
            <a:off x="1219835" y="4638675"/>
            <a:ext cx="1325245" cy="100330"/>
          </a:xfrm>
          <a:prstGeom prst="rightArrow">
            <a:avLst/>
          </a:prstGeom>
          <a:solidFill>
            <a:srgbClr val="9BBB59">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Rectangle 57"/>
          <p:cNvSpPr/>
          <p:nvPr/>
        </p:nvSpPr>
        <p:spPr>
          <a:xfrm>
            <a:off x="709295" y="2872105"/>
            <a:ext cx="1263650" cy="398780"/>
          </a:xfrm>
          <a:prstGeom prst="rect">
            <a:avLst/>
          </a:prstGeom>
          <a:noFill/>
          <a:ln w="9525">
            <a:noFill/>
          </a:ln>
        </p:spPr>
        <p:txBody>
          <a:bodyPr wrap="square" anchor="t">
            <a:spAutoFit/>
          </a:bodyPr>
          <a:lstStyle/>
          <a:p>
            <a:pPr algn="just"/>
            <a:r>
              <a:rPr lang="zh-CN" altLang="en-US" sz="2000" b="1" dirty="0">
                <a:solidFill>
                  <a:srgbClr val="C00000"/>
                </a:solidFill>
                <a:latin typeface="等线" panose="02010600030101010101" charset="-122"/>
                <a:ea typeface="等线" panose="02010600030101010101" charset="-122"/>
              </a:rPr>
              <a:t>粉末涂料</a:t>
            </a:r>
            <a:endParaRPr lang="zh-CN" altLang="en-US" sz="2000" b="1" dirty="0">
              <a:solidFill>
                <a:srgbClr val="C00000"/>
              </a:solidFill>
              <a:latin typeface="等线" panose="02010600030101010101" charset="-122"/>
              <a:ea typeface="等线" panose="02010600030101010101" charset="-122"/>
            </a:endParaRPr>
          </a:p>
        </p:txBody>
      </p:sp>
      <p:sp>
        <p:nvSpPr>
          <p:cNvPr id="42" name="矩形 3"/>
          <p:cNvSpPr/>
          <p:nvPr/>
        </p:nvSpPr>
        <p:spPr>
          <a:xfrm>
            <a:off x="709295" y="639445"/>
            <a:ext cx="4060190" cy="39878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b="1" strike="noStrike" noProof="1">
                <a:solidFill>
                  <a:srgbClr val="C00000"/>
                </a:solidFill>
                <a:latin typeface="Calibri" panose="020F0502020204030204"/>
                <a:ea typeface="宋体" panose="02010600030101010101" pitchFamily="2" charset="-122"/>
                <a:cs typeface="+mn-cs"/>
              </a:rPr>
              <a:t>传统</a:t>
            </a:r>
            <a:r>
              <a:rPr kumimoji="0" lang="zh-CN" altLang="en-US" sz="2000" b="1" i="0" u="none" strike="noStrike" kern="1200" cap="none" spc="0" normalizeH="0" baseline="0" noProof="0" dirty="0">
                <a:ln>
                  <a:noFill/>
                </a:ln>
                <a:solidFill>
                  <a:srgbClr val="C00000"/>
                </a:solidFill>
                <a:effectLst/>
                <a:uLnTx/>
                <a:uFillTx/>
                <a:latin typeface="Calibri" panose="020F0502020204030204"/>
                <a:ea typeface="宋体" panose="02010600030101010101" pitchFamily="2" charset="-122"/>
                <a:cs typeface="+mn-cs"/>
              </a:rPr>
              <a:t>油性漆（底漆</a:t>
            </a:r>
            <a:r>
              <a:rPr kumimoji="0" lang="en-US" altLang="zh-CN" sz="2000" b="1" i="0" u="none" strike="noStrike" kern="1200" cap="none" spc="0" normalizeH="0" baseline="0" noProof="0" dirty="0">
                <a:ln>
                  <a:noFill/>
                </a:ln>
                <a:solidFill>
                  <a:srgbClr val="C00000"/>
                </a:solidFill>
                <a:effectLst/>
                <a:uLnTx/>
                <a:uFillTx/>
                <a:latin typeface="Calibri" panose="020F0502020204030204"/>
                <a:ea typeface="宋体" panose="02010600030101010101" pitchFamily="2" charset="-122"/>
                <a:cs typeface="+mn-cs"/>
              </a:rPr>
              <a:t>+</a:t>
            </a:r>
            <a:r>
              <a:rPr kumimoji="0" lang="zh-CN" altLang="en-US" sz="2000" b="1" i="0" u="none" strike="noStrike" kern="1200" cap="none" spc="0" normalizeH="0" baseline="0" noProof="0" dirty="0">
                <a:ln>
                  <a:noFill/>
                </a:ln>
                <a:solidFill>
                  <a:srgbClr val="C00000"/>
                </a:solidFill>
                <a:effectLst/>
                <a:uLnTx/>
                <a:uFillTx/>
                <a:latin typeface="Calibri" panose="020F0502020204030204"/>
                <a:ea typeface="宋体" panose="02010600030101010101" pitchFamily="2" charset="-122"/>
                <a:cs typeface="+mn-cs"/>
              </a:rPr>
              <a:t>面漆）</a:t>
            </a:r>
            <a:endParaRPr kumimoji="0" lang="zh-CN" altLang="en-US" sz="2000" b="1" i="0" u="none" strike="noStrike" kern="1200" cap="none" spc="0" normalizeH="0" baseline="0" noProof="0" dirty="0">
              <a:ln>
                <a:noFill/>
              </a:ln>
              <a:solidFill>
                <a:srgbClr val="C00000"/>
              </a:solidFill>
              <a:effectLst/>
              <a:uLnTx/>
              <a:uFillTx/>
              <a:latin typeface="Calibri" panose="020F0502020204030204"/>
              <a:ea typeface="宋体" panose="02010600030101010101" pitchFamily="2" charset="-122"/>
              <a:cs typeface="+mn-cs"/>
            </a:endParaRPr>
          </a:p>
        </p:txBody>
      </p:sp>
      <p:sp>
        <p:nvSpPr>
          <p:cNvPr id="43" name="右箭头 30"/>
          <p:cNvSpPr/>
          <p:nvPr/>
        </p:nvSpPr>
        <p:spPr>
          <a:xfrm>
            <a:off x="1508760" y="1410970"/>
            <a:ext cx="308610" cy="8509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4" name="右箭头 30"/>
          <p:cNvSpPr/>
          <p:nvPr/>
        </p:nvSpPr>
        <p:spPr>
          <a:xfrm>
            <a:off x="3041650" y="1410970"/>
            <a:ext cx="308610" cy="8509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右箭头 32"/>
          <p:cNvSpPr/>
          <p:nvPr/>
        </p:nvSpPr>
        <p:spPr>
          <a:xfrm>
            <a:off x="7665720" y="1395095"/>
            <a:ext cx="310515" cy="8509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右箭头 32"/>
          <p:cNvSpPr/>
          <p:nvPr/>
        </p:nvSpPr>
        <p:spPr>
          <a:xfrm>
            <a:off x="7865745" y="2383155"/>
            <a:ext cx="310515" cy="85090"/>
          </a:xfrm>
          <a:prstGeom prst="rightArrow">
            <a:avLst/>
          </a:prstGeom>
          <a:solidFill>
            <a:srgbClr val="1F497D">
              <a:lumMod val="60000"/>
              <a:lumOff val="40000"/>
            </a:srgbClr>
          </a:solidFill>
          <a:ln w="25400" cap="flat" cmpd="sng" algn="ctr">
            <a:solidFill>
              <a:srgbClr val="4F81BD">
                <a:shade val="50000"/>
              </a:srgbClr>
            </a:solidFill>
            <a:prstDash val="solid"/>
          </a:ln>
          <a:effectLst>
            <a:innerShdw blurRad="63500" dist="50800" dir="54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2" name="椭圆 51"/>
          <p:cNvSpPr/>
          <p:nvPr>
            <p:custDataLst>
              <p:tags r:id="rId1"/>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2</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53" name="文本框 52"/>
          <p:cNvSpPr txBox="1"/>
          <p:nvPr>
            <p:custDataLst>
              <p:tags r:id="rId2"/>
            </p:custDataLst>
          </p:nvPr>
        </p:nvSpPr>
        <p:spPr>
          <a:xfrm>
            <a:off x="620139" y="68322"/>
            <a:ext cx="1402080" cy="570865"/>
          </a:xfrm>
          <a:prstGeom prst="rect">
            <a:avLst/>
          </a:prstGeom>
          <a:noFill/>
        </p:spPr>
        <p:txBody>
          <a:bodyPr wrap="none" rtlCol="0">
            <a:spAutoFit/>
          </a:bodyPr>
          <a:lstStyle/>
          <a:p>
            <a:pPr algn="l" fontAlgn="auto">
              <a:lnSpc>
                <a:spcPct val="130000"/>
              </a:lnSpc>
              <a:defRPr/>
            </a:pPr>
            <a:r>
              <a:rPr lang="zh-CN" altLang="en-US" sz="2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一次成膜</a:t>
            </a:r>
            <a:endParaRPr lang="zh-CN" altLang="en-US" sz="2400" b="1" dirty="0" smtClean="0">
              <a:solidFill>
                <a:schemeClr val="tx1">
                  <a:lumMod val="85000"/>
                  <a:lumOff val="15000"/>
                </a:schemeClr>
              </a:solidFill>
              <a:latin typeface="Calibri" panose="020F0502020204030204" pitchFamily="34" charset="0"/>
              <a:ea typeface="微软雅黑" panose="020B0503020204020204" charset="-122"/>
              <a:cs typeface="+mn-ea"/>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855345" y="675640"/>
          <a:ext cx="7433310" cy="4157980"/>
        </p:xfrm>
        <a:graphic>
          <a:graphicData uri="http://schemas.openxmlformats.org/drawingml/2006/table">
            <a:tbl>
              <a:tblPr firstRow="1" bandRow="1">
                <a:effectLst>
                  <a:reflection endPos="0" dist="50800" dir="5400000" sy="-100000" algn="bl" rotWithShape="0"/>
                </a:effectLst>
                <a:tableStyleId>{5C22544A-7EE6-4342-B048-85BDC9FD1C3A}</a:tableStyleId>
              </a:tblPr>
              <a:tblGrid>
                <a:gridCol w="2962910"/>
                <a:gridCol w="1588770"/>
                <a:gridCol w="1633855"/>
                <a:gridCol w="1247775"/>
              </a:tblGrid>
              <a:tr h="293370">
                <a:tc>
                  <a:txBody>
                    <a:bodyPr/>
                    <a:lstStyle/>
                    <a:p>
                      <a:pPr indent="0" algn="l">
                        <a:buNone/>
                      </a:pPr>
                      <a:r>
                        <a:rPr lang="en-US" altLang="zh-CN" sz="1800" b="1" dirty="0">
                          <a:solidFill>
                            <a:schemeClr val="bg1"/>
                          </a:solidFill>
                          <a:latin typeface="宋体" panose="02010600030101010101" pitchFamily="2" charset="-122"/>
                          <a:ea typeface="宋体" panose="02010600030101010101" pitchFamily="2" charset="-122"/>
                          <a:cs typeface="宋体" panose="02010600030101010101" pitchFamily="2" charset="-122"/>
                        </a:rPr>
                        <a:t>    </a:t>
                      </a:r>
                      <a:r>
                        <a:rPr lang="zh-CN" altLang="en-US" sz="1800" b="1" dirty="0">
                          <a:solidFill>
                            <a:schemeClr val="bg1"/>
                          </a:solidFill>
                          <a:latin typeface="宋体" panose="02010600030101010101" pitchFamily="2" charset="-122"/>
                          <a:ea typeface="宋体" panose="02010600030101010101" pitchFamily="2" charset="-122"/>
                          <a:cs typeface="宋体" panose="02010600030101010101" pitchFamily="2" charset="-122"/>
                        </a:rPr>
                        <a:t>指标</a:t>
                      </a:r>
                      <a:endParaRPr lang="zh-CN" altLang="en-US" sz="1800" b="1" dirty="0">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9525" anchor="ctr">
                    <a:lnR w="12700" cap="flat" cmpd="sng" algn="ctr">
                      <a:solidFill>
                        <a:schemeClr val="tx1"/>
                      </a:solidFill>
                      <a:prstDash val="solid"/>
                      <a:round/>
                      <a:headEnd type="none" w="med" len="med"/>
                      <a:tailEnd type="none" w="med" len="med"/>
                    </a:lnR>
                  </a:tcPr>
                </a:tc>
                <a:tc>
                  <a:txBody>
                    <a:bodyPr/>
                    <a:lstStyle/>
                    <a:p>
                      <a:pPr indent="0" algn="ctr">
                        <a:buNone/>
                      </a:pPr>
                      <a:r>
                        <a:rPr lang="zh-CN" altLang="en-US" sz="1800" b="1" dirty="0">
                          <a:solidFill>
                            <a:schemeClr val="bg1"/>
                          </a:solidFill>
                          <a:latin typeface="宋体" panose="02010600030101010101" pitchFamily="2" charset="-122"/>
                          <a:ea typeface="宋体" panose="02010600030101010101" pitchFamily="2" charset="-122"/>
                          <a:cs typeface="宋体" panose="02010600030101010101" pitchFamily="2" charset="-122"/>
                        </a:rPr>
                        <a:t>溶剂型产品</a:t>
                      </a:r>
                      <a:endParaRPr lang="zh-CN" altLang="en-US" sz="1800" b="1" dirty="0">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9525" anchor="ctr">
                    <a:lnL w="12700" cap="flat" cmpd="sng" algn="ctr">
                      <a:solidFill>
                        <a:schemeClr val="tx1"/>
                      </a:solidFill>
                      <a:prstDash val="solid"/>
                      <a:round/>
                      <a:headEnd type="none" w="med" len="med"/>
                      <a:tailEnd type="none" w="med" len="med"/>
                    </a:lnL>
                  </a:tcPr>
                </a:tc>
                <a:tc>
                  <a:txBody>
                    <a:bodyPr/>
                    <a:lstStyle/>
                    <a:p>
                      <a:pPr indent="0" algn="ctr">
                        <a:buNone/>
                      </a:pPr>
                      <a:r>
                        <a:rPr lang="zh-CN" altLang="en-US" sz="1800" b="1">
                          <a:solidFill>
                            <a:schemeClr val="bg1"/>
                          </a:solidFill>
                          <a:latin typeface="宋体" panose="02010600030101010101" pitchFamily="2" charset="-122"/>
                          <a:ea typeface="宋体" panose="02010600030101010101" pitchFamily="2" charset="-122"/>
                          <a:cs typeface="宋体" panose="02010600030101010101" pitchFamily="2" charset="-122"/>
                        </a:rPr>
                        <a:t>水性产品</a:t>
                      </a:r>
                      <a:endParaRPr lang="zh-CN" altLang="en-US" sz="1800" b="1">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9525" anchor="ctr"/>
                </a:tc>
                <a:tc>
                  <a:txBody>
                    <a:bodyPr/>
                    <a:lstStyle/>
                    <a:p>
                      <a:pPr indent="0" algn="ctr">
                        <a:buNone/>
                      </a:pPr>
                      <a:r>
                        <a:rPr lang="zh-CN" altLang="en-US" sz="1800" b="1">
                          <a:solidFill>
                            <a:schemeClr val="bg1"/>
                          </a:solidFill>
                          <a:latin typeface="宋体" panose="02010600030101010101" pitchFamily="2" charset="-122"/>
                          <a:ea typeface="宋体" panose="02010600030101010101" pitchFamily="2" charset="-122"/>
                          <a:cs typeface="宋体" panose="02010600030101010101" pitchFamily="2" charset="-122"/>
                        </a:rPr>
                        <a:t>粉末产品</a:t>
                      </a:r>
                      <a:endParaRPr lang="zh-CN" altLang="en-US" sz="1800" b="1">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9525" anchor="ctr"/>
                </a:tc>
              </a:tr>
              <a:tr h="476885">
                <a:tc>
                  <a:txBody>
                    <a:bodyPr/>
                    <a:lstStyle/>
                    <a:p>
                      <a:pPr indent="0" algn="l">
                        <a:buNone/>
                      </a:pPr>
                      <a:r>
                        <a:rPr lang="en-US" altLang="en-US" sz="1200" b="1" dirty="0">
                          <a:solidFill>
                            <a:srgbClr val="C00000"/>
                          </a:solidFill>
                          <a:latin typeface="+mj-ea"/>
                          <a:ea typeface="+mj-ea"/>
                          <a:cs typeface="宋体" panose="02010600030101010101" pitchFamily="2" charset="-122"/>
                        </a:rPr>
                        <a:t>   VOC</a:t>
                      </a:r>
                      <a:r>
                        <a:rPr lang="zh-CN" altLang="en-US" sz="1200" b="1" dirty="0">
                          <a:solidFill>
                            <a:srgbClr val="C00000"/>
                          </a:solidFill>
                          <a:latin typeface="+mj-ea"/>
                          <a:ea typeface="+mj-ea"/>
                          <a:cs typeface="宋体" panose="02010600030101010101" pitchFamily="2" charset="-122"/>
                        </a:rPr>
                        <a:t>，</a:t>
                      </a:r>
                      <a:r>
                        <a:rPr lang="en-US" altLang="zh-CN" sz="1200" b="1" dirty="0">
                          <a:solidFill>
                            <a:srgbClr val="C00000"/>
                          </a:solidFill>
                          <a:latin typeface="+mj-ea"/>
                          <a:ea typeface="+mj-ea"/>
                          <a:cs typeface="宋体" panose="02010600030101010101" pitchFamily="2" charset="-122"/>
                        </a:rPr>
                        <a:t>g/L</a:t>
                      </a:r>
                      <a:endParaRPr lang="en-US" altLang="zh-CN" sz="1200" b="1" dirty="0">
                        <a:solidFill>
                          <a:srgbClr val="C00000"/>
                        </a:solidFill>
                        <a:latin typeface="+mj-ea"/>
                        <a:ea typeface="+mj-ea"/>
                        <a:cs typeface="宋体" panose="02010600030101010101" pitchFamily="2" charset="-122"/>
                      </a:endParaRPr>
                    </a:p>
                  </a:txBody>
                  <a:tcPr marL="9525" marR="9525" marT="9525" marB="9525" anchor="ctr">
                    <a:lnR w="12700" cap="flat" cmpd="sng" algn="ctr">
                      <a:solidFill>
                        <a:schemeClr val="tx1"/>
                      </a:solidFill>
                      <a:prstDash val="solid"/>
                      <a:round/>
                      <a:headEnd type="none" w="med" len="med"/>
                      <a:tailEnd type="none" w="med" len="med"/>
                    </a:lnR>
                  </a:tcPr>
                </a:tc>
                <a:tc>
                  <a:txBody>
                    <a:bodyPr/>
                    <a:lstStyle/>
                    <a:p>
                      <a:pPr indent="0" algn="ctr">
                        <a:buNone/>
                      </a:pPr>
                      <a:r>
                        <a:rPr lang="en-US" altLang="en-US" sz="1200" b="1" dirty="0">
                          <a:solidFill>
                            <a:srgbClr val="C00000"/>
                          </a:solidFill>
                          <a:latin typeface="+mj-ea"/>
                          <a:ea typeface="+mj-ea"/>
                          <a:cs typeface="宋体" panose="02010600030101010101" pitchFamily="2" charset="-122"/>
                        </a:rPr>
                        <a:t>420</a:t>
                      </a:r>
                      <a:endParaRPr lang="en-US" altLang="en-US" sz="1200" b="1" dirty="0">
                        <a:solidFill>
                          <a:srgbClr val="C00000"/>
                        </a:solidFill>
                        <a:latin typeface="+mj-ea"/>
                        <a:ea typeface="+mj-ea"/>
                        <a:cs typeface="宋体" panose="02010600030101010101" pitchFamily="2" charset="-122"/>
                      </a:endParaRPr>
                    </a:p>
                  </a:txBody>
                  <a:tcPr marL="9525" marR="9525" marT="9525" marB="9525" anchor="ctr">
                    <a:lnL w="12700" cap="flat" cmpd="sng" algn="ctr">
                      <a:solidFill>
                        <a:schemeClr val="tx1"/>
                      </a:solidFill>
                      <a:prstDash val="solid"/>
                      <a:round/>
                      <a:headEnd type="none" w="med" len="med"/>
                      <a:tailEnd type="none" w="med" len="med"/>
                    </a:lnL>
                  </a:tcPr>
                </a:tc>
                <a:tc>
                  <a:txBody>
                    <a:bodyPr/>
                    <a:lstStyle/>
                    <a:p>
                      <a:pPr indent="0" algn="ctr">
                        <a:buNone/>
                      </a:pPr>
                      <a:r>
                        <a:rPr lang="en-US" altLang="en-US" sz="1200" b="1">
                          <a:solidFill>
                            <a:srgbClr val="C00000"/>
                          </a:solidFill>
                          <a:latin typeface="+mj-ea"/>
                          <a:ea typeface="+mj-ea"/>
                          <a:cs typeface="Arial" panose="020B0604020202020204" pitchFamily="34" charset="0"/>
                        </a:rPr>
                        <a:t>120</a:t>
                      </a:r>
                      <a:endParaRPr lang="en-US" altLang="en-US" sz="1200" b="1">
                        <a:solidFill>
                          <a:srgbClr val="C00000"/>
                        </a:solidFill>
                        <a:latin typeface="+mj-ea"/>
                        <a:ea typeface="+mj-ea"/>
                        <a:cs typeface="Arial" panose="020B0604020202020204" pitchFamily="34" charset="0"/>
                      </a:endParaRPr>
                    </a:p>
                  </a:txBody>
                  <a:tcPr marL="9525" marR="9525" marT="9525" marB="9525" anchor="ctr"/>
                </a:tc>
                <a:tc>
                  <a:txBody>
                    <a:bodyPr/>
                    <a:lstStyle/>
                    <a:p>
                      <a:pPr indent="0" algn="ctr">
                        <a:buNone/>
                      </a:pPr>
                      <a:r>
                        <a:rPr lang="en-US" altLang="en-US" sz="1200" b="1" dirty="0">
                          <a:solidFill>
                            <a:srgbClr val="C00000"/>
                          </a:solidFill>
                          <a:latin typeface="+mj-ea"/>
                          <a:ea typeface="+mj-ea"/>
                          <a:cs typeface="Arial" panose="020B0604020202020204" pitchFamily="34" charset="0"/>
                        </a:rPr>
                        <a:t>0</a:t>
                      </a:r>
                      <a:endParaRPr lang="en-US" altLang="en-US" sz="1200" b="1" dirty="0">
                        <a:solidFill>
                          <a:srgbClr val="C00000"/>
                        </a:solidFill>
                        <a:latin typeface="+mj-ea"/>
                        <a:ea typeface="+mj-ea"/>
                        <a:cs typeface="Arial" panose="020B0604020202020204" pitchFamily="34" charset="0"/>
                      </a:endParaRPr>
                    </a:p>
                  </a:txBody>
                  <a:tcPr marL="9525" marR="9525" marT="9525" marB="9525" anchor="ctr"/>
                </a:tc>
              </a:tr>
              <a:tr h="379095">
                <a:tc>
                  <a:txBody>
                    <a:bodyPr/>
                    <a:lstStyle/>
                    <a:p>
                      <a:pPr indent="0" algn="l">
                        <a:buNone/>
                      </a:pPr>
                      <a:r>
                        <a:rPr lang="en-US" altLang="zh-CN" sz="1200" b="1" dirty="0">
                          <a:solidFill>
                            <a:srgbClr val="C00000"/>
                          </a:solidFill>
                          <a:latin typeface="+mj-ea"/>
                          <a:ea typeface="+mj-ea"/>
                          <a:cs typeface="宋体" panose="02010600030101010101" pitchFamily="2" charset="-122"/>
                        </a:rPr>
                        <a:t>    </a:t>
                      </a:r>
                      <a:r>
                        <a:rPr lang="zh-CN" altLang="en-US" sz="1200" b="1" dirty="0">
                          <a:solidFill>
                            <a:srgbClr val="C00000"/>
                          </a:solidFill>
                          <a:latin typeface="+mj-ea"/>
                          <a:ea typeface="+mj-ea"/>
                          <a:cs typeface="宋体" panose="02010600030101010101" pitchFamily="2" charset="-122"/>
                        </a:rPr>
                        <a:t>干燥条件</a:t>
                      </a:r>
                      <a:endParaRPr lang="zh-CN" altLang="en-US" sz="1200" b="1" dirty="0">
                        <a:solidFill>
                          <a:srgbClr val="C00000"/>
                        </a:solidFill>
                        <a:latin typeface="+mj-ea"/>
                        <a:ea typeface="+mj-ea"/>
                        <a:cs typeface="宋体" panose="02010600030101010101" pitchFamily="2" charset="-122"/>
                      </a:endParaRPr>
                    </a:p>
                  </a:txBody>
                  <a:tcPr marL="9525" marR="9525" marT="9525" marB="9525" anchor="ctr">
                    <a:lnR w="12700" cap="flat" cmpd="sng" algn="ctr">
                      <a:solidFill>
                        <a:schemeClr val="tx1"/>
                      </a:solidFill>
                      <a:prstDash val="solid"/>
                      <a:round/>
                      <a:headEnd type="none" w="med" len="med"/>
                      <a:tailEnd type="none" w="med" len="med"/>
                    </a:lnR>
                  </a:tcPr>
                </a:tc>
                <a:tc>
                  <a:txBody>
                    <a:bodyPr/>
                    <a:lstStyle/>
                    <a:p>
                      <a:pPr indent="0" algn="ctr">
                        <a:buNone/>
                      </a:pPr>
                      <a:r>
                        <a:rPr lang="zh-CN" altLang="en-US" sz="1200" b="1" dirty="0">
                          <a:solidFill>
                            <a:srgbClr val="C00000"/>
                          </a:solidFill>
                          <a:latin typeface="+mj-ea"/>
                          <a:ea typeface="+mj-ea"/>
                          <a:cs typeface="Arial" panose="020B0604020202020204" pitchFamily="34" charset="0"/>
                          <a:sym typeface="+mn-ea"/>
                        </a:rPr>
                        <a:t>自干</a:t>
                      </a:r>
                      <a:r>
                        <a:rPr lang="en-US" altLang="zh-CN" sz="1200" b="1" dirty="0">
                          <a:solidFill>
                            <a:srgbClr val="C00000"/>
                          </a:solidFill>
                          <a:latin typeface="+mj-ea"/>
                          <a:ea typeface="+mj-ea"/>
                          <a:cs typeface="Arial" panose="020B0604020202020204" pitchFamily="34" charset="0"/>
                          <a:sym typeface="+mn-ea"/>
                        </a:rPr>
                        <a:t>/</a:t>
                      </a:r>
                      <a:r>
                        <a:rPr lang="zh-CN" altLang="en-US" sz="1200" b="1" dirty="0">
                          <a:solidFill>
                            <a:srgbClr val="C00000"/>
                          </a:solidFill>
                          <a:latin typeface="+mj-ea"/>
                          <a:ea typeface="+mj-ea"/>
                          <a:cs typeface="Arial" panose="020B0604020202020204" pitchFamily="34" charset="0"/>
                          <a:sym typeface="+mn-ea"/>
                        </a:rPr>
                        <a:t>烘烤</a:t>
                      </a:r>
                      <a:endParaRPr lang="zh-CN" altLang="en-US" sz="1200" b="1" dirty="0">
                        <a:solidFill>
                          <a:srgbClr val="C00000"/>
                        </a:solidFill>
                        <a:latin typeface="+mj-ea"/>
                        <a:ea typeface="+mj-ea"/>
                        <a:cs typeface="Arial" panose="020B0604020202020204" pitchFamily="34" charset="0"/>
                        <a:sym typeface="+mn-ea"/>
                      </a:endParaRPr>
                    </a:p>
                  </a:txBody>
                  <a:tcPr marL="9525" marR="9525" marT="9525" marB="9525" anchor="ctr">
                    <a:lnL w="12700" cap="flat" cmpd="sng" algn="ctr">
                      <a:solidFill>
                        <a:schemeClr val="tx1"/>
                      </a:solidFill>
                      <a:prstDash val="solid"/>
                      <a:round/>
                      <a:headEnd type="none" w="med" len="med"/>
                      <a:tailEnd type="none" w="med" len="med"/>
                    </a:lnL>
                  </a:tcPr>
                </a:tc>
                <a:tc>
                  <a:txBody>
                    <a:bodyPr/>
                    <a:lstStyle/>
                    <a:p>
                      <a:pPr indent="0" algn="ctr">
                        <a:buNone/>
                      </a:pPr>
                      <a:r>
                        <a:rPr lang="zh-CN" altLang="en-US" sz="1200" b="1" kern="1200" dirty="0">
                          <a:solidFill>
                            <a:srgbClr val="C00000"/>
                          </a:solidFill>
                          <a:latin typeface="+mj-ea"/>
                          <a:ea typeface="+mn-ea"/>
                          <a:cs typeface="Arial" panose="020B0604020202020204" pitchFamily="34" charset="0"/>
                          <a:sym typeface="+mn-ea"/>
                        </a:rPr>
                        <a:t>自干</a:t>
                      </a:r>
                      <a:r>
                        <a:rPr lang="en-US" altLang="zh-CN" sz="1200" b="1" kern="1200" dirty="0">
                          <a:solidFill>
                            <a:srgbClr val="C00000"/>
                          </a:solidFill>
                          <a:latin typeface="+mj-ea"/>
                          <a:ea typeface="+mn-ea"/>
                          <a:cs typeface="Arial" panose="020B0604020202020204" pitchFamily="34" charset="0"/>
                          <a:sym typeface="+mn-ea"/>
                        </a:rPr>
                        <a:t>/</a:t>
                      </a:r>
                      <a:r>
                        <a:rPr lang="zh-CN" altLang="en-US" sz="1200" b="1" kern="1200" dirty="0">
                          <a:solidFill>
                            <a:srgbClr val="C00000"/>
                          </a:solidFill>
                          <a:latin typeface="+mj-ea"/>
                          <a:ea typeface="+mn-ea"/>
                          <a:cs typeface="Arial" panose="020B0604020202020204" pitchFamily="34" charset="0"/>
                          <a:sym typeface="+mn-ea"/>
                        </a:rPr>
                        <a:t>烘烤</a:t>
                      </a:r>
                      <a:endParaRPr lang="zh-CN" altLang="en-US" sz="1200" b="1" kern="1200" dirty="0">
                        <a:solidFill>
                          <a:srgbClr val="C00000"/>
                        </a:solidFill>
                        <a:latin typeface="+mj-ea"/>
                        <a:ea typeface="+mn-ea"/>
                        <a:cs typeface="Arial" panose="020B0604020202020204" pitchFamily="34" charset="0"/>
                        <a:sym typeface="+mn-ea"/>
                      </a:endParaRPr>
                    </a:p>
                  </a:txBody>
                  <a:tcPr marL="9525" marR="9525" marT="9525" marB="9525" anchor="ctr"/>
                </a:tc>
                <a:tc>
                  <a:txBody>
                    <a:bodyPr/>
                    <a:lstStyle/>
                    <a:p>
                      <a:pPr indent="0" algn="ctr">
                        <a:buNone/>
                      </a:pPr>
                      <a:r>
                        <a:rPr lang="zh-CN" altLang="en-US" sz="1200" b="1" dirty="0">
                          <a:solidFill>
                            <a:srgbClr val="C00000"/>
                          </a:solidFill>
                          <a:latin typeface="+mj-ea"/>
                          <a:ea typeface="+mj-ea"/>
                          <a:cs typeface="Arial" panose="020B0604020202020204" pitchFamily="34" charset="0"/>
                          <a:sym typeface="+mn-ea"/>
                        </a:rPr>
                        <a:t>需高温烘烤</a:t>
                      </a:r>
                      <a:endParaRPr lang="zh-CN" altLang="en-US" sz="1200" b="1" dirty="0">
                        <a:solidFill>
                          <a:srgbClr val="C00000"/>
                        </a:solidFill>
                        <a:latin typeface="+mj-ea"/>
                        <a:ea typeface="+mj-ea"/>
                        <a:cs typeface="Arial" panose="020B0604020202020204" pitchFamily="34" charset="0"/>
                        <a:sym typeface="+mn-ea"/>
                      </a:endParaRPr>
                    </a:p>
                  </a:txBody>
                  <a:tcPr marL="9525" marR="9525" marT="9525" marB="9525" anchor="ctr"/>
                </a:tc>
              </a:tr>
              <a:tr h="402590">
                <a:tc>
                  <a:txBody>
                    <a:bodyPr/>
                    <a:lstStyle/>
                    <a:p>
                      <a:pPr indent="0" algn="l">
                        <a:buNone/>
                      </a:pPr>
                      <a:r>
                        <a:rPr lang="en-US" altLang="zh-CN" sz="1200" b="1" dirty="0">
                          <a:solidFill>
                            <a:srgbClr val="C00000"/>
                          </a:solidFill>
                          <a:latin typeface="+mj-ea"/>
                          <a:ea typeface="+mj-ea"/>
                          <a:cs typeface="宋体" panose="02010600030101010101" pitchFamily="2" charset="-122"/>
                        </a:rPr>
                        <a:t>    </a:t>
                      </a:r>
                      <a:r>
                        <a:rPr lang="zh-CN" altLang="en-US" sz="1200" b="1" dirty="0">
                          <a:solidFill>
                            <a:srgbClr val="C00000"/>
                          </a:solidFill>
                          <a:latin typeface="+mj-ea"/>
                          <a:ea typeface="+mj-ea"/>
                          <a:cs typeface="宋体" panose="02010600030101010101" pitchFamily="2" charset="-122"/>
                        </a:rPr>
                        <a:t>施工时间</a:t>
                      </a:r>
                      <a:endParaRPr lang="zh-CN" altLang="en-US" sz="1200" b="1" dirty="0">
                        <a:solidFill>
                          <a:srgbClr val="C00000"/>
                        </a:solidFill>
                        <a:latin typeface="+mj-ea"/>
                        <a:ea typeface="+mj-ea"/>
                        <a:cs typeface="宋体" panose="02010600030101010101" pitchFamily="2" charset="-122"/>
                      </a:endParaRPr>
                    </a:p>
                  </a:txBody>
                  <a:tcPr marL="9525" marR="9525" marT="9525" marB="9525" anchor="ctr">
                    <a:lnR w="12700" cap="flat" cmpd="sng" algn="ctr">
                      <a:solidFill>
                        <a:schemeClr val="tx1"/>
                      </a:solidFill>
                      <a:prstDash val="solid"/>
                      <a:round/>
                      <a:headEnd type="none" w="med" len="med"/>
                      <a:tailEnd type="none" w="med" len="med"/>
                    </a:lnR>
                  </a:tcPr>
                </a:tc>
                <a:tc>
                  <a:txBody>
                    <a:bodyPr/>
                    <a:lstStyle/>
                    <a:p>
                      <a:pPr indent="0" algn="ctr">
                        <a:buNone/>
                      </a:pPr>
                      <a:r>
                        <a:rPr lang="en-US" altLang="zh-CN" sz="1200" b="1" dirty="0">
                          <a:solidFill>
                            <a:srgbClr val="C00000"/>
                          </a:solidFill>
                          <a:latin typeface="+mj-ea"/>
                          <a:ea typeface="+mj-ea"/>
                          <a:cs typeface="宋体" panose="02010600030101010101" pitchFamily="2" charset="-122"/>
                        </a:rPr>
                        <a:t>2-3h</a:t>
                      </a:r>
                      <a:endParaRPr lang="en-US" altLang="zh-CN" sz="1200" b="1" dirty="0">
                        <a:solidFill>
                          <a:srgbClr val="C00000"/>
                        </a:solidFill>
                        <a:latin typeface="+mj-ea"/>
                        <a:ea typeface="+mj-ea"/>
                        <a:cs typeface="宋体" panose="02010600030101010101" pitchFamily="2" charset="-122"/>
                      </a:endParaRPr>
                    </a:p>
                  </a:txBody>
                  <a:tcPr marL="9525" marR="9525" marT="9525" marB="9525" anchor="ctr">
                    <a:lnL w="12700" cap="flat" cmpd="sng" algn="ctr">
                      <a:solidFill>
                        <a:schemeClr val="tx1"/>
                      </a:solidFill>
                      <a:prstDash val="solid"/>
                      <a:round/>
                      <a:headEnd type="none" w="med" len="med"/>
                      <a:tailEnd type="none" w="med" len="med"/>
                    </a:lnL>
                  </a:tcPr>
                </a:tc>
                <a:tc>
                  <a:txBody>
                    <a:bodyPr/>
                    <a:lstStyle/>
                    <a:p>
                      <a:pPr indent="0" algn="ctr">
                        <a:buNone/>
                      </a:pPr>
                      <a:r>
                        <a:rPr lang="en-US" altLang="zh-CN" sz="1200" b="1" dirty="0">
                          <a:solidFill>
                            <a:srgbClr val="C00000"/>
                          </a:solidFill>
                          <a:latin typeface="+mj-ea"/>
                          <a:ea typeface="+mj-ea"/>
                          <a:cs typeface="Arial" panose="020B0604020202020204" pitchFamily="34" charset="0"/>
                        </a:rPr>
                        <a:t>2-3h</a:t>
                      </a:r>
                      <a:endParaRPr lang="en-US" altLang="zh-CN" sz="1200" b="1" dirty="0">
                        <a:solidFill>
                          <a:srgbClr val="C00000"/>
                        </a:solidFill>
                        <a:latin typeface="+mj-ea"/>
                        <a:ea typeface="+mj-ea"/>
                        <a:cs typeface="Arial" panose="020B0604020202020204" pitchFamily="34" charset="0"/>
                      </a:endParaRPr>
                    </a:p>
                  </a:txBody>
                  <a:tcPr marL="9525" marR="9525" marT="9525" marB="9525" anchor="ctr"/>
                </a:tc>
                <a:tc>
                  <a:txBody>
                    <a:bodyPr/>
                    <a:lstStyle/>
                    <a:p>
                      <a:pPr indent="0" algn="ctr">
                        <a:buNone/>
                      </a:pPr>
                      <a:r>
                        <a:rPr lang="en-US" altLang="zh-CN" sz="1200" b="1" dirty="0">
                          <a:solidFill>
                            <a:srgbClr val="C00000"/>
                          </a:solidFill>
                          <a:latin typeface="+mj-ea"/>
                          <a:ea typeface="+mj-ea"/>
                          <a:cs typeface="Arial" panose="020B0604020202020204" pitchFamily="34" charset="0"/>
                        </a:rPr>
                        <a:t>1h</a:t>
                      </a:r>
                      <a:endParaRPr lang="en-US" altLang="zh-CN" sz="1200" b="1" dirty="0">
                        <a:solidFill>
                          <a:srgbClr val="C00000"/>
                        </a:solidFill>
                        <a:latin typeface="+mj-ea"/>
                        <a:ea typeface="+mj-ea"/>
                        <a:cs typeface="Arial" panose="020B0604020202020204" pitchFamily="34" charset="0"/>
                      </a:endParaRPr>
                    </a:p>
                  </a:txBody>
                  <a:tcPr marL="9525" marR="9525" marT="9525" marB="9525" anchor="ctr"/>
                </a:tc>
              </a:tr>
              <a:tr h="750570">
                <a:tc>
                  <a:txBody>
                    <a:bodyPr/>
                    <a:lstStyle/>
                    <a:p>
                      <a:pPr indent="0" algn="l">
                        <a:buNone/>
                      </a:pPr>
                      <a:r>
                        <a:rPr lang="en-US" altLang="zh-CN" sz="1200" b="1" dirty="0">
                          <a:solidFill>
                            <a:srgbClr val="C00000"/>
                          </a:solidFill>
                          <a:latin typeface="+mj-ea"/>
                          <a:ea typeface="+mj-ea"/>
                          <a:cs typeface="宋体" panose="02010600030101010101" pitchFamily="2" charset="-122"/>
                        </a:rPr>
                        <a:t>       </a:t>
                      </a:r>
                      <a:r>
                        <a:rPr lang="zh-CN" altLang="en-US" sz="1200" b="1" dirty="0">
                          <a:solidFill>
                            <a:srgbClr val="C00000"/>
                          </a:solidFill>
                          <a:latin typeface="+mj-ea"/>
                          <a:ea typeface="+mj-ea"/>
                          <a:cs typeface="宋体" panose="02010600030101010101" pitchFamily="2" charset="-122"/>
                        </a:rPr>
                        <a:t>膜厚</a:t>
                      </a:r>
                      <a:endParaRPr lang="zh-CN" altLang="en-US" sz="1200" b="1" dirty="0">
                        <a:solidFill>
                          <a:srgbClr val="C00000"/>
                        </a:solidFill>
                        <a:latin typeface="+mj-ea"/>
                        <a:ea typeface="+mj-ea"/>
                        <a:cs typeface="宋体" panose="02010600030101010101" pitchFamily="2" charset="-122"/>
                      </a:endParaRPr>
                    </a:p>
                  </a:txBody>
                  <a:tcPr marL="9525" marR="9525" marT="9525" marB="9525" anchor="ctr">
                    <a:lnR w="12700" cap="flat" cmpd="sng" algn="ctr">
                      <a:solidFill>
                        <a:schemeClr val="tx1"/>
                      </a:solidFill>
                      <a:prstDash val="solid"/>
                      <a:round/>
                      <a:headEnd type="none" w="med" len="med"/>
                      <a:tailEnd type="none" w="med" len="med"/>
                    </a:lnR>
                  </a:tcPr>
                </a:tc>
                <a:tc>
                  <a:txBody>
                    <a:bodyPr/>
                    <a:lstStyle/>
                    <a:p>
                      <a:pPr indent="0" algn="ctr">
                        <a:buNone/>
                      </a:pPr>
                      <a:r>
                        <a:rPr lang="zh-CN" altLang="en-US" sz="1200" b="1" dirty="0">
                          <a:solidFill>
                            <a:srgbClr val="C00000"/>
                          </a:solidFill>
                          <a:latin typeface="+mj-ea"/>
                          <a:ea typeface="+mj-ea"/>
                          <a:cs typeface="宋体" panose="02010600030101010101" pitchFamily="2" charset="-122"/>
                        </a:rPr>
                        <a:t>一遍施工</a:t>
                      </a:r>
                      <a:r>
                        <a:rPr lang="en-US" altLang="zh-CN" sz="1200" b="1" dirty="0">
                          <a:solidFill>
                            <a:srgbClr val="C00000"/>
                          </a:solidFill>
                          <a:latin typeface="+mj-ea"/>
                          <a:ea typeface="+mj-ea"/>
                          <a:cs typeface="宋体" panose="02010600030101010101" pitchFamily="2" charset="-122"/>
                        </a:rPr>
                        <a:t>60-80um</a:t>
                      </a:r>
                      <a:r>
                        <a:rPr lang="zh-CN" altLang="en-US" sz="1200" b="1" dirty="0">
                          <a:solidFill>
                            <a:srgbClr val="C00000"/>
                          </a:solidFill>
                          <a:latin typeface="+mj-ea"/>
                          <a:ea typeface="+mj-ea"/>
                          <a:cs typeface="宋体" panose="02010600030101010101" pitchFamily="2" charset="-122"/>
                        </a:rPr>
                        <a:t>，一般施工</a:t>
                      </a:r>
                      <a:r>
                        <a:rPr lang="en-US" altLang="zh-CN" sz="1200" b="1" dirty="0">
                          <a:solidFill>
                            <a:srgbClr val="C00000"/>
                          </a:solidFill>
                          <a:latin typeface="+mj-ea"/>
                          <a:ea typeface="+mj-ea"/>
                          <a:cs typeface="宋体" panose="02010600030101010101" pitchFamily="2" charset="-122"/>
                        </a:rPr>
                        <a:t>3-4</a:t>
                      </a:r>
                      <a:r>
                        <a:rPr lang="zh-CN" altLang="en-US" sz="1200" b="1" dirty="0">
                          <a:solidFill>
                            <a:srgbClr val="C00000"/>
                          </a:solidFill>
                          <a:latin typeface="+mj-ea"/>
                          <a:ea typeface="+mj-ea"/>
                          <a:cs typeface="宋体" panose="02010600030101010101" pitchFamily="2" charset="-122"/>
                        </a:rPr>
                        <a:t>遍</a:t>
                      </a:r>
                      <a:endParaRPr lang="zh-CN" altLang="en-US" sz="1200" b="1" dirty="0">
                        <a:solidFill>
                          <a:srgbClr val="C00000"/>
                        </a:solidFill>
                        <a:latin typeface="+mj-ea"/>
                        <a:ea typeface="+mj-ea"/>
                        <a:cs typeface="宋体" panose="02010600030101010101" pitchFamily="2" charset="-122"/>
                      </a:endParaRPr>
                    </a:p>
                  </a:txBody>
                  <a:tcPr marL="9525" marR="9525" marT="9525" marB="9525" anchor="ctr">
                    <a:lnL w="12700" cap="flat" cmpd="sng" algn="ctr">
                      <a:solidFill>
                        <a:schemeClr val="tx1"/>
                      </a:solidFill>
                      <a:prstDash val="solid"/>
                      <a:round/>
                      <a:headEnd type="none" w="med" len="med"/>
                      <a:tailEnd type="none" w="med" len="med"/>
                    </a:lnL>
                  </a:tcPr>
                </a:tc>
                <a:tc>
                  <a:txBody>
                    <a:bodyPr/>
                    <a:lstStyle/>
                    <a:p>
                      <a:pPr indent="0" algn="ctr">
                        <a:buNone/>
                      </a:pPr>
                      <a:r>
                        <a:rPr lang="zh-CN" altLang="en-US" sz="1200" b="1" dirty="0">
                          <a:solidFill>
                            <a:srgbClr val="C00000"/>
                          </a:solidFill>
                          <a:latin typeface="+mj-ea"/>
                          <a:ea typeface="+mj-ea"/>
                          <a:cs typeface="Arial" panose="020B0604020202020204" pitchFamily="34" charset="0"/>
                        </a:rPr>
                        <a:t>一遍施工</a:t>
                      </a:r>
                      <a:r>
                        <a:rPr lang="en-US" altLang="zh-CN" sz="1200" b="1" dirty="0">
                          <a:solidFill>
                            <a:srgbClr val="C00000"/>
                          </a:solidFill>
                          <a:latin typeface="+mj-ea"/>
                          <a:ea typeface="+mj-ea"/>
                          <a:cs typeface="Arial" panose="020B0604020202020204" pitchFamily="34" charset="0"/>
                        </a:rPr>
                        <a:t>60-80um</a:t>
                      </a:r>
                      <a:r>
                        <a:rPr lang="zh-CN" altLang="en-US" sz="1200" b="1" dirty="0">
                          <a:solidFill>
                            <a:srgbClr val="C00000"/>
                          </a:solidFill>
                          <a:latin typeface="+mj-ea"/>
                          <a:ea typeface="+mj-ea"/>
                          <a:cs typeface="Arial" panose="020B0604020202020204" pitchFamily="34" charset="0"/>
                        </a:rPr>
                        <a:t>，一般施工</a:t>
                      </a:r>
                      <a:r>
                        <a:rPr lang="en-US" altLang="zh-CN" sz="1200" b="1" dirty="0">
                          <a:solidFill>
                            <a:srgbClr val="C00000"/>
                          </a:solidFill>
                          <a:latin typeface="+mj-ea"/>
                          <a:ea typeface="+mj-ea"/>
                          <a:cs typeface="Arial" panose="020B0604020202020204" pitchFamily="34" charset="0"/>
                        </a:rPr>
                        <a:t>3-4</a:t>
                      </a:r>
                      <a:r>
                        <a:rPr lang="zh-CN" altLang="en-US" sz="1200" b="1" dirty="0">
                          <a:solidFill>
                            <a:srgbClr val="C00000"/>
                          </a:solidFill>
                          <a:latin typeface="+mj-ea"/>
                          <a:ea typeface="+mj-ea"/>
                          <a:cs typeface="Arial" panose="020B0604020202020204" pitchFamily="34" charset="0"/>
                        </a:rPr>
                        <a:t>遍</a:t>
                      </a:r>
                      <a:endParaRPr lang="zh-CN" altLang="en-US" sz="1200" b="1" dirty="0">
                        <a:solidFill>
                          <a:srgbClr val="C00000"/>
                        </a:solidFill>
                        <a:latin typeface="+mj-ea"/>
                        <a:ea typeface="+mj-ea"/>
                        <a:cs typeface="Arial" panose="020B0604020202020204" pitchFamily="34" charset="0"/>
                      </a:endParaRPr>
                    </a:p>
                  </a:txBody>
                  <a:tcPr marL="9525" marR="9525" marT="9525" marB="9525" anchor="ctr"/>
                </a:tc>
                <a:tc>
                  <a:txBody>
                    <a:bodyPr/>
                    <a:lstStyle/>
                    <a:p>
                      <a:pPr indent="0" algn="ctr">
                        <a:buNone/>
                      </a:pPr>
                      <a:r>
                        <a:rPr lang="zh-CN" altLang="en-US" sz="1200" b="1" dirty="0">
                          <a:solidFill>
                            <a:srgbClr val="C00000"/>
                          </a:solidFill>
                          <a:latin typeface="+mj-ea"/>
                          <a:ea typeface="+mj-ea"/>
                          <a:cs typeface="Arial" panose="020B0604020202020204" pitchFamily="34" charset="0"/>
                        </a:rPr>
                        <a:t>一遍施工</a:t>
                      </a:r>
                      <a:r>
                        <a:rPr lang="en-US" altLang="zh-CN" sz="1200" b="1" dirty="0">
                          <a:solidFill>
                            <a:srgbClr val="C00000"/>
                          </a:solidFill>
                          <a:latin typeface="+mj-ea"/>
                          <a:ea typeface="+mj-ea"/>
                          <a:cs typeface="Arial" panose="020B0604020202020204" pitchFamily="34" charset="0"/>
                        </a:rPr>
                        <a:t>80-100um</a:t>
                      </a:r>
                      <a:r>
                        <a:rPr lang="zh-CN" altLang="en-US" sz="1200" b="1" dirty="0">
                          <a:solidFill>
                            <a:srgbClr val="C00000"/>
                          </a:solidFill>
                          <a:latin typeface="+mj-ea"/>
                          <a:ea typeface="+mj-ea"/>
                          <a:cs typeface="Arial" panose="020B0604020202020204" pitchFamily="34" charset="0"/>
                        </a:rPr>
                        <a:t>，施工一遍</a:t>
                      </a:r>
                      <a:endParaRPr lang="zh-CN" altLang="en-US" sz="1200" b="1" dirty="0">
                        <a:solidFill>
                          <a:srgbClr val="C00000"/>
                        </a:solidFill>
                        <a:latin typeface="+mj-ea"/>
                        <a:ea typeface="+mj-ea"/>
                        <a:cs typeface="Arial" panose="020B0604020202020204" pitchFamily="34" charset="0"/>
                      </a:endParaRPr>
                    </a:p>
                  </a:txBody>
                  <a:tcPr marL="9525" marR="9525" marT="9525" marB="9525" anchor="ctr"/>
                </a:tc>
              </a:tr>
              <a:tr h="534670">
                <a:tc>
                  <a:txBody>
                    <a:bodyPr/>
                    <a:lstStyle/>
                    <a:p>
                      <a:pPr indent="0" algn="l">
                        <a:buNone/>
                      </a:pPr>
                      <a:r>
                        <a:rPr lang="en-US" altLang="zh-CN" sz="1200" b="1" dirty="0">
                          <a:solidFill>
                            <a:srgbClr val="C00000"/>
                          </a:solidFill>
                          <a:latin typeface="+mj-ea"/>
                          <a:ea typeface="+mj-ea"/>
                          <a:cs typeface="宋体" panose="02010600030101010101" pitchFamily="2" charset="-122"/>
                        </a:rPr>
                        <a:t>       </a:t>
                      </a:r>
                      <a:r>
                        <a:rPr lang="zh-CN" altLang="en-US" sz="1200" b="1" dirty="0">
                          <a:solidFill>
                            <a:srgbClr val="C00000"/>
                          </a:solidFill>
                          <a:latin typeface="+mj-ea"/>
                          <a:ea typeface="+mj-ea"/>
                          <a:cs typeface="宋体" panose="02010600030101010101" pitchFamily="2" charset="-122"/>
                        </a:rPr>
                        <a:t>配套</a:t>
                      </a:r>
                      <a:endParaRPr lang="zh-CN" altLang="en-US" sz="1200" b="1" dirty="0">
                        <a:solidFill>
                          <a:srgbClr val="C00000"/>
                        </a:solidFill>
                        <a:latin typeface="+mj-ea"/>
                        <a:ea typeface="+mj-ea"/>
                        <a:cs typeface="宋体" panose="02010600030101010101" pitchFamily="2" charset="-122"/>
                      </a:endParaRPr>
                    </a:p>
                  </a:txBody>
                  <a:tcPr marL="9525" marR="9525" marT="9525" marB="9525" anchor="ctr">
                    <a:lnR w="12700" cap="flat" cmpd="sng" algn="ctr">
                      <a:solidFill>
                        <a:schemeClr val="tx1"/>
                      </a:solidFill>
                      <a:prstDash val="solid"/>
                      <a:round/>
                      <a:headEnd type="none" w="med" len="med"/>
                      <a:tailEnd type="none" w="med" len="med"/>
                    </a:lnR>
                  </a:tcPr>
                </a:tc>
                <a:tc>
                  <a:txBody>
                    <a:bodyPr/>
                    <a:lstStyle/>
                    <a:p>
                      <a:pPr indent="0" algn="ctr">
                        <a:buNone/>
                      </a:pPr>
                      <a:r>
                        <a:rPr lang="zh-CN" altLang="en-US" sz="1200" b="1" dirty="0">
                          <a:solidFill>
                            <a:srgbClr val="C00000"/>
                          </a:solidFill>
                          <a:latin typeface="+mj-ea"/>
                          <a:ea typeface="+mj-ea"/>
                          <a:cs typeface="宋体" panose="02010600030101010101" pitchFamily="2" charset="-122"/>
                        </a:rPr>
                        <a:t>底</a:t>
                      </a:r>
                      <a:r>
                        <a:rPr lang="en-US" altLang="zh-CN" sz="1200" b="1" dirty="0">
                          <a:solidFill>
                            <a:srgbClr val="C00000"/>
                          </a:solidFill>
                          <a:latin typeface="+mj-ea"/>
                          <a:ea typeface="+mj-ea"/>
                          <a:cs typeface="宋体" panose="02010600030101010101" pitchFamily="2" charset="-122"/>
                        </a:rPr>
                        <a:t>+</a:t>
                      </a:r>
                      <a:r>
                        <a:rPr lang="zh-CN" altLang="en-US" sz="1200" b="1" dirty="0">
                          <a:solidFill>
                            <a:srgbClr val="C00000"/>
                          </a:solidFill>
                          <a:latin typeface="+mj-ea"/>
                          <a:ea typeface="+mj-ea"/>
                          <a:cs typeface="宋体" panose="02010600030101010101" pitchFamily="2" charset="-122"/>
                        </a:rPr>
                        <a:t>面、</a:t>
                      </a:r>
                      <a:endParaRPr lang="zh-CN" altLang="en-US" sz="1200" b="1" dirty="0">
                        <a:solidFill>
                          <a:srgbClr val="C00000"/>
                        </a:solidFill>
                        <a:latin typeface="+mj-ea"/>
                        <a:ea typeface="+mj-ea"/>
                        <a:cs typeface="宋体" panose="02010600030101010101" pitchFamily="2" charset="-122"/>
                      </a:endParaRPr>
                    </a:p>
                    <a:p>
                      <a:pPr indent="0" algn="ctr">
                        <a:buNone/>
                      </a:pPr>
                      <a:r>
                        <a:rPr lang="zh-CN" altLang="en-US" sz="1200" b="1" dirty="0">
                          <a:solidFill>
                            <a:srgbClr val="C00000"/>
                          </a:solidFill>
                          <a:latin typeface="+mj-ea"/>
                          <a:ea typeface="+mj-ea"/>
                          <a:cs typeface="宋体" panose="02010600030101010101" pitchFamily="2" charset="-122"/>
                        </a:rPr>
                        <a:t>底</a:t>
                      </a:r>
                      <a:r>
                        <a:rPr lang="en-US" altLang="zh-CN" sz="1200" b="1" dirty="0">
                          <a:solidFill>
                            <a:srgbClr val="C00000"/>
                          </a:solidFill>
                          <a:latin typeface="+mj-ea"/>
                          <a:ea typeface="+mj-ea"/>
                          <a:cs typeface="宋体" panose="02010600030101010101" pitchFamily="2" charset="-122"/>
                        </a:rPr>
                        <a:t>+</a:t>
                      </a:r>
                      <a:r>
                        <a:rPr lang="zh-CN" altLang="en-US" sz="1200" b="1" dirty="0">
                          <a:solidFill>
                            <a:srgbClr val="C00000"/>
                          </a:solidFill>
                          <a:latin typeface="+mj-ea"/>
                          <a:ea typeface="+mj-ea"/>
                          <a:cs typeface="宋体" panose="02010600030101010101" pitchFamily="2" charset="-122"/>
                        </a:rPr>
                        <a:t>中</a:t>
                      </a:r>
                      <a:r>
                        <a:rPr lang="en-US" altLang="zh-CN" sz="1200" b="1" dirty="0">
                          <a:solidFill>
                            <a:srgbClr val="C00000"/>
                          </a:solidFill>
                          <a:latin typeface="+mj-ea"/>
                          <a:ea typeface="+mj-ea"/>
                          <a:cs typeface="宋体" panose="02010600030101010101" pitchFamily="2" charset="-122"/>
                        </a:rPr>
                        <a:t>+</a:t>
                      </a:r>
                      <a:r>
                        <a:rPr lang="zh-CN" altLang="en-US" sz="1200" b="1" dirty="0">
                          <a:solidFill>
                            <a:srgbClr val="C00000"/>
                          </a:solidFill>
                          <a:latin typeface="+mj-ea"/>
                          <a:ea typeface="+mj-ea"/>
                          <a:cs typeface="宋体" panose="02010600030101010101" pitchFamily="2" charset="-122"/>
                        </a:rPr>
                        <a:t>面</a:t>
                      </a:r>
                      <a:endParaRPr lang="zh-CN" altLang="en-US" sz="1200" b="1" dirty="0">
                        <a:solidFill>
                          <a:srgbClr val="C00000"/>
                        </a:solidFill>
                        <a:latin typeface="+mj-ea"/>
                        <a:ea typeface="+mj-ea"/>
                        <a:cs typeface="宋体" panose="02010600030101010101" pitchFamily="2" charset="-122"/>
                      </a:endParaRPr>
                    </a:p>
                  </a:txBody>
                  <a:tcPr marL="9525" marR="9525" marT="9525" marB="9525" anchor="ctr">
                    <a:lnL w="12700" cap="flat" cmpd="sng" algn="ctr">
                      <a:solidFill>
                        <a:schemeClr val="tx1"/>
                      </a:solidFill>
                      <a:prstDash val="solid"/>
                      <a:round/>
                      <a:headEnd type="none" w="med" len="med"/>
                      <a:tailEnd type="none" w="med" len="med"/>
                    </a:lnL>
                  </a:tcPr>
                </a:tc>
                <a:tc>
                  <a:txBody>
                    <a:bodyPr/>
                    <a:lstStyle/>
                    <a:p>
                      <a:pPr indent="0" algn="ctr">
                        <a:buNone/>
                      </a:pPr>
                      <a:r>
                        <a:rPr lang="zh-CN" altLang="en-US" sz="1200" b="1" dirty="0">
                          <a:solidFill>
                            <a:srgbClr val="C00000"/>
                          </a:solidFill>
                          <a:latin typeface="+mj-ea"/>
                          <a:ea typeface="+mj-ea"/>
                          <a:cs typeface="宋体" panose="02010600030101010101" pitchFamily="2" charset="-122"/>
                          <a:sym typeface="+mn-ea"/>
                        </a:rPr>
                        <a:t>底</a:t>
                      </a:r>
                      <a:r>
                        <a:rPr lang="en-US" altLang="zh-CN" sz="1200" b="1" dirty="0">
                          <a:solidFill>
                            <a:srgbClr val="C00000"/>
                          </a:solidFill>
                          <a:latin typeface="+mj-ea"/>
                          <a:ea typeface="+mj-ea"/>
                          <a:cs typeface="宋体" panose="02010600030101010101" pitchFamily="2" charset="-122"/>
                          <a:sym typeface="+mn-ea"/>
                        </a:rPr>
                        <a:t>+</a:t>
                      </a:r>
                      <a:r>
                        <a:rPr lang="zh-CN" altLang="en-US" sz="1200" b="1" dirty="0">
                          <a:solidFill>
                            <a:srgbClr val="C00000"/>
                          </a:solidFill>
                          <a:latin typeface="+mj-ea"/>
                          <a:ea typeface="+mj-ea"/>
                          <a:cs typeface="宋体" panose="02010600030101010101" pitchFamily="2" charset="-122"/>
                          <a:sym typeface="+mn-ea"/>
                        </a:rPr>
                        <a:t>面</a:t>
                      </a:r>
                      <a:endParaRPr lang="zh-CN" altLang="en-US" sz="1200" b="1" dirty="0">
                        <a:solidFill>
                          <a:srgbClr val="C00000"/>
                        </a:solidFill>
                        <a:latin typeface="+mj-ea"/>
                        <a:ea typeface="+mj-ea"/>
                        <a:cs typeface="宋体" panose="02010600030101010101" pitchFamily="2" charset="-122"/>
                        <a:sym typeface="+mn-ea"/>
                      </a:endParaRPr>
                    </a:p>
                  </a:txBody>
                  <a:tcPr marL="9525" marR="9525" marT="9525" marB="9525" anchor="ctr"/>
                </a:tc>
                <a:tc>
                  <a:txBody>
                    <a:bodyPr/>
                    <a:lstStyle/>
                    <a:p>
                      <a:pPr indent="0" algn="ctr">
                        <a:buNone/>
                      </a:pPr>
                      <a:r>
                        <a:rPr lang="zh-CN" altLang="en-US" sz="1200" b="1" dirty="0">
                          <a:solidFill>
                            <a:srgbClr val="C00000"/>
                          </a:solidFill>
                          <a:latin typeface="+mj-ea"/>
                          <a:ea typeface="+mj-ea"/>
                          <a:cs typeface="Arial" panose="020B0604020202020204" pitchFamily="34" charset="0"/>
                        </a:rPr>
                        <a:t>底面合一</a:t>
                      </a:r>
                      <a:endParaRPr lang="zh-CN" altLang="en-US" sz="1200" b="1" dirty="0">
                        <a:solidFill>
                          <a:srgbClr val="C00000"/>
                        </a:solidFill>
                        <a:latin typeface="+mj-ea"/>
                        <a:ea typeface="+mj-ea"/>
                        <a:cs typeface="Arial" panose="020B0604020202020204" pitchFamily="34" charset="0"/>
                      </a:endParaRPr>
                    </a:p>
                  </a:txBody>
                  <a:tcPr marL="9525" marR="9525" marT="9525" marB="9525" anchor="ctr"/>
                </a:tc>
              </a:tr>
              <a:tr h="570230">
                <a:tc>
                  <a:txBody>
                    <a:bodyPr/>
                    <a:lstStyle/>
                    <a:p>
                      <a:pPr indent="0" algn="l">
                        <a:buNone/>
                      </a:pPr>
                      <a:r>
                        <a:rPr lang="en-US" altLang="zh-CN" sz="1200" b="1">
                          <a:solidFill>
                            <a:srgbClr val="C00000"/>
                          </a:solidFill>
                          <a:latin typeface="+mj-ea"/>
                          <a:ea typeface="+mj-ea"/>
                          <a:cs typeface="宋体" panose="02010600030101010101" pitchFamily="2" charset="-122"/>
                        </a:rPr>
                        <a:t>   </a:t>
                      </a:r>
                      <a:r>
                        <a:rPr lang="zh-CN" altLang="zh-CN" sz="1200" b="1">
                          <a:solidFill>
                            <a:srgbClr val="C00000"/>
                          </a:solidFill>
                          <a:latin typeface="+mj-ea"/>
                          <a:ea typeface="+mj-ea"/>
                          <a:cs typeface="宋体" panose="02010600030101010101" pitchFamily="2" charset="-122"/>
                        </a:rPr>
                        <a:t>耐盐雾性能</a:t>
                      </a:r>
                      <a:endParaRPr lang="zh-CN" altLang="zh-CN" sz="1200" b="1">
                        <a:solidFill>
                          <a:srgbClr val="C00000"/>
                        </a:solidFill>
                        <a:latin typeface="+mj-ea"/>
                        <a:ea typeface="+mj-ea"/>
                        <a:cs typeface="宋体" panose="02010600030101010101" pitchFamily="2" charset="-122"/>
                      </a:endParaRPr>
                    </a:p>
                  </a:txBody>
                  <a:tcPr marL="9525" marR="9525" marT="9525" marB="9525" anchor="ctr">
                    <a:lnR w="12700" cap="flat" cmpd="sng" algn="ctr">
                      <a:solidFill>
                        <a:schemeClr val="tx1"/>
                      </a:solidFill>
                      <a:prstDash val="solid"/>
                      <a:round/>
                      <a:headEnd type="none" w="med" len="med"/>
                      <a:tailEnd type="none" w="med" len="med"/>
                    </a:lnR>
                  </a:tcPr>
                </a:tc>
                <a:tc>
                  <a:txBody>
                    <a:bodyPr/>
                    <a:lstStyle/>
                    <a:p>
                      <a:pPr indent="0" algn="ctr">
                        <a:buNone/>
                      </a:pPr>
                      <a:r>
                        <a:rPr lang="zh-CN" altLang="en-US" sz="1200" b="1" dirty="0">
                          <a:solidFill>
                            <a:srgbClr val="C00000"/>
                          </a:solidFill>
                          <a:latin typeface="+mj-ea"/>
                          <a:ea typeface="+mj-ea"/>
                          <a:cs typeface="宋体" panose="02010600030101010101" pitchFamily="2" charset="-122"/>
                        </a:rPr>
                        <a:t>环氧底漆＋丙聚面漆</a:t>
                      </a:r>
                      <a:r>
                        <a:rPr lang="en-US" altLang="zh-CN" sz="1200" b="1" dirty="0">
                          <a:solidFill>
                            <a:srgbClr val="C00000"/>
                          </a:solidFill>
                          <a:latin typeface="+mj-ea"/>
                          <a:ea typeface="+mj-ea"/>
                          <a:cs typeface="宋体" panose="02010600030101010101" pitchFamily="2" charset="-122"/>
                        </a:rPr>
                        <a:t>500h</a:t>
                      </a:r>
                      <a:endParaRPr lang="en-US" altLang="zh-CN" sz="1200" b="1" dirty="0">
                        <a:solidFill>
                          <a:srgbClr val="C00000"/>
                        </a:solidFill>
                        <a:latin typeface="+mj-ea"/>
                        <a:ea typeface="+mj-ea"/>
                        <a:cs typeface="宋体" panose="02010600030101010101" pitchFamily="2" charset="-122"/>
                      </a:endParaRPr>
                    </a:p>
                  </a:txBody>
                  <a:tcPr marL="9525" marR="9525" marT="9525" marB="9525" anchor="ctr">
                    <a:lnL w="12700" cap="flat" cmpd="sng" algn="ctr">
                      <a:solidFill>
                        <a:schemeClr val="tx1"/>
                      </a:solidFill>
                      <a:prstDash val="solid"/>
                      <a:round/>
                      <a:headEnd type="none" w="med" len="med"/>
                      <a:tailEnd type="none" w="med" len="med"/>
                    </a:lnL>
                  </a:tcPr>
                </a:tc>
                <a:tc>
                  <a:txBody>
                    <a:bodyPr/>
                    <a:lstStyle/>
                    <a:p>
                      <a:pPr indent="0" algn="ctr">
                        <a:buNone/>
                      </a:pPr>
                      <a:r>
                        <a:rPr lang="en-US" altLang="en-US" sz="1200" b="1" dirty="0">
                          <a:solidFill>
                            <a:srgbClr val="C00000"/>
                          </a:solidFill>
                          <a:latin typeface="+mj-ea"/>
                          <a:ea typeface="+mj-ea"/>
                          <a:cs typeface="Arial" panose="020B0604020202020204" pitchFamily="34" charset="0"/>
                        </a:rPr>
                        <a:t>400h</a:t>
                      </a:r>
                      <a:endParaRPr lang="en-US" altLang="en-US" sz="1200" b="1" dirty="0">
                        <a:solidFill>
                          <a:srgbClr val="C00000"/>
                        </a:solidFill>
                        <a:latin typeface="+mj-ea"/>
                        <a:ea typeface="+mj-ea"/>
                        <a:cs typeface="Arial" panose="020B0604020202020204" pitchFamily="34" charset="0"/>
                      </a:endParaRPr>
                    </a:p>
                  </a:txBody>
                  <a:tcPr marL="9525" marR="9525" marT="9525" marB="9525" anchor="ctr"/>
                </a:tc>
                <a:tc>
                  <a:txBody>
                    <a:bodyPr/>
                    <a:lstStyle/>
                    <a:p>
                      <a:pPr indent="0" algn="ctr">
                        <a:buNone/>
                      </a:pPr>
                      <a:r>
                        <a:rPr lang="en-US" altLang="zh-CN" sz="1200" b="1" dirty="0">
                          <a:solidFill>
                            <a:srgbClr val="C00000"/>
                          </a:solidFill>
                          <a:latin typeface="+mj-ea"/>
                          <a:ea typeface="+mj-ea"/>
                          <a:cs typeface="Arial" panose="020B0604020202020204" pitchFamily="34" charset="0"/>
                        </a:rPr>
                        <a:t>500h</a:t>
                      </a:r>
                      <a:endParaRPr lang="en-US" altLang="zh-CN" sz="1200" b="1" dirty="0">
                        <a:solidFill>
                          <a:srgbClr val="C00000"/>
                        </a:solidFill>
                        <a:latin typeface="+mj-ea"/>
                        <a:ea typeface="+mj-ea"/>
                        <a:cs typeface="Arial" panose="020B0604020202020204" pitchFamily="34" charset="0"/>
                      </a:endParaRPr>
                    </a:p>
                  </a:txBody>
                  <a:tcPr marL="9525" marR="9525" marT="9525" marB="9525" anchor="ctr"/>
                </a:tc>
              </a:tr>
              <a:tr h="750570">
                <a:tc>
                  <a:txBody>
                    <a:bodyPr/>
                    <a:lstStyle/>
                    <a:p>
                      <a:pPr indent="0" algn="l">
                        <a:buNone/>
                      </a:pPr>
                      <a:r>
                        <a:rPr lang="en-US" altLang="zh-CN" sz="1200" b="1">
                          <a:solidFill>
                            <a:srgbClr val="C00000"/>
                          </a:solidFill>
                          <a:latin typeface="+mj-ea"/>
                          <a:ea typeface="+mj-ea"/>
                          <a:cs typeface="宋体" panose="02010600030101010101" pitchFamily="2" charset="-122"/>
                        </a:rPr>
                        <a:t> </a:t>
                      </a:r>
                      <a:r>
                        <a:rPr lang="zh-CN" altLang="zh-CN" sz="1200" b="1">
                          <a:solidFill>
                            <a:srgbClr val="C00000"/>
                          </a:solidFill>
                          <a:latin typeface="+mj-ea"/>
                          <a:ea typeface="+mj-ea"/>
                          <a:cs typeface="宋体" panose="02010600030101010101" pitchFamily="2" charset="-122"/>
                        </a:rPr>
                        <a:t>耐老化（氙灯）</a:t>
                      </a:r>
                      <a:endParaRPr lang="zh-CN" altLang="zh-CN" sz="1200" b="1">
                        <a:solidFill>
                          <a:srgbClr val="C00000"/>
                        </a:solidFill>
                        <a:latin typeface="+mj-ea"/>
                        <a:ea typeface="+mj-ea"/>
                        <a:cs typeface="宋体" panose="02010600030101010101" pitchFamily="2" charset="-122"/>
                      </a:endParaRPr>
                    </a:p>
                  </a:txBody>
                  <a:tcPr marL="9525" marR="9525" marT="9525" marB="9525" anchor="ctr">
                    <a:lnR w="12700" cap="flat" cmpd="sng" algn="ctr">
                      <a:solidFill>
                        <a:schemeClr val="tx1"/>
                      </a:solidFill>
                      <a:prstDash val="solid"/>
                      <a:round/>
                      <a:headEnd type="none" w="med" len="med"/>
                      <a:tailEnd type="none" w="med" len="med"/>
                    </a:lnR>
                  </a:tcPr>
                </a:tc>
                <a:tc>
                  <a:txBody>
                    <a:bodyPr/>
                    <a:lstStyle/>
                    <a:p>
                      <a:pPr indent="0" algn="ctr">
                        <a:buNone/>
                      </a:pPr>
                      <a:r>
                        <a:rPr lang="zh-CN" altLang="en-US" sz="1200" b="1">
                          <a:solidFill>
                            <a:srgbClr val="C00000"/>
                          </a:solidFill>
                          <a:latin typeface="+mj-ea"/>
                          <a:ea typeface="+mj-ea"/>
                          <a:cs typeface="宋体" panose="02010600030101010101" pitchFamily="2" charset="-122"/>
                          <a:sym typeface="+mn-ea"/>
                        </a:rPr>
                        <a:t>环氧底漆＋丙聚面漆</a:t>
                      </a:r>
                      <a:r>
                        <a:rPr lang="en-US" altLang="zh-CN" sz="1200" b="1">
                          <a:solidFill>
                            <a:srgbClr val="C00000"/>
                          </a:solidFill>
                          <a:latin typeface="+mj-ea"/>
                          <a:ea typeface="+mj-ea"/>
                          <a:cs typeface="宋体" panose="02010600030101010101" pitchFamily="2" charset="-122"/>
                          <a:sym typeface="+mn-ea"/>
                        </a:rPr>
                        <a:t>1000h</a:t>
                      </a:r>
                      <a:endParaRPr lang="en-US" altLang="zh-CN" sz="1200" b="1">
                        <a:solidFill>
                          <a:srgbClr val="C00000"/>
                        </a:solidFill>
                        <a:latin typeface="+mj-ea"/>
                        <a:ea typeface="+mj-ea"/>
                        <a:cs typeface="宋体" panose="02010600030101010101" pitchFamily="2" charset="-122"/>
                        <a:sym typeface="+mn-ea"/>
                      </a:endParaRPr>
                    </a:p>
                    <a:p>
                      <a:pPr indent="0" algn="ctr">
                        <a:buNone/>
                      </a:pPr>
                      <a:endParaRPr lang="en-US" altLang="zh-CN" sz="1200" b="1">
                        <a:solidFill>
                          <a:srgbClr val="C00000"/>
                        </a:solidFill>
                        <a:latin typeface="+mj-ea"/>
                        <a:ea typeface="+mj-ea"/>
                        <a:cs typeface="宋体" panose="02010600030101010101" pitchFamily="2" charset="-122"/>
                        <a:sym typeface="+mn-ea"/>
                      </a:endParaRPr>
                    </a:p>
                  </a:txBody>
                  <a:tcPr marL="9525" marR="9525" marT="9525" marB="9525" anchor="ctr">
                    <a:lnL w="12700" cap="flat" cmpd="sng" algn="ctr">
                      <a:solidFill>
                        <a:schemeClr val="tx1"/>
                      </a:solidFill>
                      <a:prstDash val="solid"/>
                      <a:round/>
                      <a:headEnd type="none" w="med" len="med"/>
                      <a:tailEnd type="none" w="med" len="med"/>
                    </a:lnL>
                  </a:tcPr>
                </a:tc>
                <a:tc>
                  <a:txBody>
                    <a:bodyPr/>
                    <a:lstStyle/>
                    <a:p>
                      <a:pPr indent="0" algn="ctr">
                        <a:buNone/>
                      </a:pPr>
                      <a:r>
                        <a:rPr lang="en-US" altLang="en-US" sz="1200" b="1" dirty="0">
                          <a:solidFill>
                            <a:srgbClr val="C00000"/>
                          </a:solidFill>
                          <a:latin typeface="+mj-ea"/>
                          <a:ea typeface="+mj-ea"/>
                          <a:cs typeface="Arial" panose="020B0604020202020204" pitchFamily="34" charset="0"/>
                        </a:rPr>
                        <a:t>500h</a:t>
                      </a:r>
                      <a:endParaRPr lang="en-US" altLang="en-US" sz="1200" b="1" dirty="0">
                        <a:solidFill>
                          <a:srgbClr val="C00000"/>
                        </a:solidFill>
                        <a:latin typeface="+mj-ea"/>
                        <a:ea typeface="+mj-ea"/>
                        <a:cs typeface="Arial" panose="020B0604020202020204" pitchFamily="34" charset="0"/>
                      </a:endParaRPr>
                    </a:p>
                    <a:p>
                      <a:pPr indent="0" algn="ctr">
                        <a:buNone/>
                      </a:pPr>
                      <a:endParaRPr lang="en-US" altLang="en-US" sz="1200" b="1" dirty="0">
                        <a:solidFill>
                          <a:srgbClr val="C00000"/>
                        </a:solidFill>
                        <a:latin typeface="+mj-ea"/>
                        <a:ea typeface="+mj-ea"/>
                        <a:cs typeface="Arial" panose="020B0604020202020204" pitchFamily="34" charset="0"/>
                      </a:endParaRPr>
                    </a:p>
                  </a:txBody>
                  <a:tcPr marL="9525" marR="9525" marT="9525" marB="9525" anchor="ctr"/>
                </a:tc>
                <a:tc>
                  <a:txBody>
                    <a:bodyPr/>
                    <a:lstStyle/>
                    <a:p>
                      <a:pPr indent="0" algn="ctr">
                        <a:buNone/>
                      </a:pPr>
                      <a:r>
                        <a:rPr lang="en-US" altLang="zh-CN" sz="1200" b="1" dirty="0">
                          <a:solidFill>
                            <a:srgbClr val="C00000"/>
                          </a:solidFill>
                          <a:latin typeface="+mj-ea"/>
                          <a:ea typeface="+mj-ea"/>
                          <a:cs typeface="Arial" panose="020B0604020202020204" pitchFamily="34" charset="0"/>
                        </a:rPr>
                        <a:t>500h</a:t>
                      </a:r>
                      <a:endParaRPr lang="en-US" altLang="zh-CN" sz="1200" b="1" dirty="0">
                        <a:solidFill>
                          <a:srgbClr val="C00000"/>
                        </a:solidFill>
                        <a:latin typeface="+mj-ea"/>
                        <a:ea typeface="+mj-ea"/>
                        <a:cs typeface="Arial" panose="020B0604020202020204" pitchFamily="34" charset="0"/>
                      </a:endParaRPr>
                    </a:p>
                  </a:txBody>
                  <a:tcPr marL="9525" marR="9525" marT="9525" marB="9525" anchor="ctr"/>
                </a:tc>
              </a:tr>
            </a:tbl>
          </a:graphicData>
        </a:graphic>
      </p:graphicFrame>
      <p:graphicFrame>
        <p:nvGraphicFramePr>
          <p:cNvPr id="3" name="表格 2"/>
          <p:cNvGraphicFramePr/>
          <p:nvPr>
            <p:custDataLst>
              <p:tags r:id="rId2"/>
            </p:custDataLst>
          </p:nvPr>
        </p:nvGraphicFramePr>
        <p:xfrm>
          <a:off x="2515870" y="675640"/>
          <a:ext cx="1297305" cy="4073525"/>
        </p:xfrm>
        <a:graphic>
          <a:graphicData uri="http://schemas.openxmlformats.org/drawingml/2006/table">
            <a:tbl>
              <a:tblPr firstRow="1" bandRow="1">
                <a:tableStyleId>{5C22544A-7EE6-4342-B048-85BDC9FD1C3A}</a:tableStyleId>
              </a:tblPr>
              <a:tblGrid>
                <a:gridCol w="1297305"/>
              </a:tblGrid>
              <a:tr h="304800">
                <a:tc>
                  <a:txBody>
                    <a:bodyPr/>
                    <a:lstStyle/>
                    <a:p>
                      <a:pPr indent="0" algn="ctr">
                        <a:buNone/>
                      </a:pPr>
                      <a:r>
                        <a:rPr lang="zh-CN" altLang="en-US" sz="1800" b="1" dirty="0">
                          <a:solidFill>
                            <a:srgbClr val="FF0000"/>
                          </a:solidFill>
                          <a:latin typeface="Arial" panose="020B0604020202020204" pitchFamily="34" charset="0"/>
                          <a:ea typeface="宋体" panose="02010600030101010101" pitchFamily="2" charset="-122"/>
                          <a:cs typeface="Arial" panose="020B0604020202020204" pitchFamily="34" charset="0"/>
                        </a:rPr>
                        <a:t>天冬聚脲</a:t>
                      </a:r>
                      <a:endParaRPr lang="zh-CN" altLang="en-US" sz="1800" b="1" dirty="0">
                        <a:solidFill>
                          <a:srgbClr val="FF0000"/>
                        </a:solidFill>
                        <a:latin typeface="Arial" panose="020B0604020202020204" pitchFamily="34" charset="0"/>
                        <a:ea typeface="宋体" panose="02010600030101010101" pitchFamily="2" charset="-122"/>
                        <a:cs typeface="Arial" panose="020B0604020202020204" pitchFamily="34" charset="0"/>
                      </a:endParaRPr>
                    </a:p>
                  </a:txBody>
                  <a:tcPr marL="9525" marR="9525" marT="9525" marB="9525" anchor="ctr"/>
                </a:tc>
              </a:tr>
              <a:tr h="457835">
                <a:tc>
                  <a:txBody>
                    <a:bodyPr/>
                    <a:lstStyle/>
                    <a:p>
                      <a:pPr indent="0" algn="ctr">
                        <a:buNone/>
                      </a:pPr>
                      <a:r>
                        <a:rPr lang="en-US" altLang="zh-CN" sz="1600" b="1" dirty="0">
                          <a:solidFill>
                            <a:srgbClr val="FF0000"/>
                          </a:solidFill>
                          <a:latin typeface="+mj-ea"/>
                          <a:ea typeface="+mj-ea"/>
                          <a:cs typeface="Arial" panose="020B0604020202020204" pitchFamily="34" charset="0"/>
                        </a:rPr>
                        <a:t>60</a:t>
                      </a:r>
                      <a:endParaRPr lang="en-US" altLang="zh-CN" sz="1600" b="1" dirty="0">
                        <a:solidFill>
                          <a:srgbClr val="FF0000"/>
                        </a:solidFill>
                        <a:latin typeface="+mj-ea"/>
                        <a:ea typeface="+mj-ea"/>
                        <a:cs typeface="Arial" panose="020B0604020202020204" pitchFamily="34" charset="0"/>
                      </a:endParaRPr>
                    </a:p>
                  </a:txBody>
                  <a:tcPr marL="9525" marR="9525" marT="9525" marB="9525" anchor="ctr">
                    <a:gradFill>
                      <a:gsLst>
                        <a:gs pos="53000">
                          <a:srgbClr val="FFDFD0"/>
                        </a:gs>
                        <a:gs pos="0">
                          <a:srgbClr val="F5BCD4"/>
                        </a:gs>
                        <a:gs pos="100000">
                          <a:srgbClr val="B6AEEA"/>
                        </a:gs>
                      </a:gsLst>
                      <a:lin ang="2700000" scaled="1"/>
                    </a:gradFill>
                  </a:tcPr>
                </a:tc>
              </a:tr>
              <a:tr h="401320">
                <a:tc>
                  <a:txBody>
                    <a:bodyPr/>
                    <a:lstStyle/>
                    <a:p>
                      <a:pPr indent="0" algn="ctr">
                        <a:buNone/>
                      </a:pPr>
                      <a:r>
                        <a:rPr lang="zh-CN" altLang="en-US" sz="1600" b="1" dirty="0">
                          <a:solidFill>
                            <a:srgbClr val="FF0000"/>
                          </a:solidFill>
                          <a:latin typeface="+mj-ea"/>
                          <a:ea typeface="+mj-ea"/>
                          <a:cs typeface="Arial" panose="020B0604020202020204" pitchFamily="34" charset="0"/>
                        </a:rPr>
                        <a:t>无需烘烤</a:t>
                      </a:r>
                      <a:endParaRPr lang="zh-CN" altLang="en-US" sz="1600" b="1" dirty="0">
                        <a:solidFill>
                          <a:srgbClr val="FF0000"/>
                        </a:solidFill>
                        <a:latin typeface="+mj-ea"/>
                        <a:ea typeface="+mj-ea"/>
                        <a:cs typeface="Arial" panose="020B0604020202020204" pitchFamily="34" charset="0"/>
                      </a:endParaRPr>
                    </a:p>
                  </a:txBody>
                  <a:tcPr marL="9525" marR="9525" marT="9525" marB="9525" anchor="ctr">
                    <a:gradFill>
                      <a:gsLst>
                        <a:gs pos="53000">
                          <a:srgbClr val="FFDFD0"/>
                        </a:gs>
                        <a:gs pos="0">
                          <a:srgbClr val="F5BCD4"/>
                        </a:gs>
                        <a:gs pos="100000">
                          <a:srgbClr val="B6AEEA"/>
                        </a:gs>
                      </a:gsLst>
                      <a:lin ang="2700000" scaled="1"/>
                    </a:gradFill>
                  </a:tcPr>
                </a:tc>
              </a:tr>
              <a:tr h="412115">
                <a:tc>
                  <a:txBody>
                    <a:bodyPr/>
                    <a:lstStyle/>
                    <a:p>
                      <a:pPr indent="0" algn="ctr">
                        <a:buNone/>
                      </a:pPr>
                      <a:r>
                        <a:rPr lang="en-US" altLang="zh-CN" sz="1600" b="1" dirty="0">
                          <a:solidFill>
                            <a:srgbClr val="FF0000"/>
                          </a:solidFill>
                          <a:latin typeface="+mj-ea"/>
                          <a:ea typeface="+mj-ea"/>
                          <a:cs typeface="Arial" panose="020B0604020202020204" pitchFamily="34" charset="0"/>
                        </a:rPr>
                        <a:t>0.5h</a:t>
                      </a:r>
                      <a:endParaRPr lang="en-US" altLang="zh-CN" sz="1600" b="1" dirty="0">
                        <a:solidFill>
                          <a:srgbClr val="FF0000"/>
                        </a:solidFill>
                        <a:latin typeface="+mj-ea"/>
                        <a:ea typeface="+mj-ea"/>
                        <a:cs typeface="Arial" panose="020B0604020202020204" pitchFamily="34" charset="0"/>
                      </a:endParaRPr>
                    </a:p>
                  </a:txBody>
                  <a:tcPr marL="9525" marR="9525" marT="9525" marB="9525" anchor="ctr">
                    <a:gradFill>
                      <a:gsLst>
                        <a:gs pos="53000">
                          <a:srgbClr val="FFDFD0"/>
                        </a:gs>
                        <a:gs pos="0">
                          <a:srgbClr val="F5BCD4"/>
                        </a:gs>
                        <a:gs pos="100000">
                          <a:srgbClr val="B6AEEA"/>
                        </a:gs>
                      </a:gsLst>
                      <a:lin ang="2700000" scaled="1"/>
                    </a:gradFill>
                  </a:tcPr>
                </a:tc>
              </a:tr>
              <a:tr h="712470">
                <a:tc>
                  <a:txBody>
                    <a:bodyPr/>
                    <a:lstStyle/>
                    <a:p>
                      <a:pPr indent="0" algn="ctr">
                        <a:buNone/>
                      </a:pPr>
                      <a:r>
                        <a:rPr lang="zh-CN" altLang="en-US" sz="1600" b="1" dirty="0">
                          <a:solidFill>
                            <a:srgbClr val="FF0000"/>
                          </a:solidFill>
                          <a:latin typeface="+mj-ea"/>
                          <a:ea typeface="+mj-ea"/>
                          <a:cs typeface="Arial" panose="020B0604020202020204" pitchFamily="34" charset="0"/>
                        </a:rPr>
                        <a:t>一遍施工</a:t>
                      </a:r>
                      <a:r>
                        <a:rPr lang="en-US" altLang="zh-CN" sz="1600" b="1" dirty="0">
                          <a:solidFill>
                            <a:srgbClr val="FF0000"/>
                          </a:solidFill>
                          <a:latin typeface="+mj-ea"/>
                          <a:ea typeface="+mj-ea"/>
                          <a:cs typeface="Arial" panose="020B0604020202020204" pitchFamily="34" charset="0"/>
                        </a:rPr>
                        <a:t>200um</a:t>
                      </a:r>
                      <a:r>
                        <a:rPr lang="zh-CN" altLang="en-US" sz="1600" b="1" dirty="0">
                          <a:solidFill>
                            <a:srgbClr val="FF0000"/>
                          </a:solidFill>
                          <a:latin typeface="+mj-ea"/>
                          <a:ea typeface="+mj-ea"/>
                          <a:cs typeface="Arial" panose="020B0604020202020204" pitchFamily="34" charset="0"/>
                        </a:rPr>
                        <a:t>，施工一遍</a:t>
                      </a:r>
                      <a:endParaRPr lang="zh-CN" altLang="en-US" sz="1600" b="1" dirty="0">
                        <a:solidFill>
                          <a:srgbClr val="FF0000"/>
                        </a:solidFill>
                        <a:latin typeface="+mj-ea"/>
                        <a:ea typeface="+mj-ea"/>
                        <a:cs typeface="Arial" panose="020B0604020202020204" pitchFamily="34" charset="0"/>
                      </a:endParaRPr>
                    </a:p>
                  </a:txBody>
                  <a:tcPr marL="9525" marR="9525" marT="9525" marB="9525" anchor="ctr">
                    <a:gradFill>
                      <a:gsLst>
                        <a:gs pos="53000">
                          <a:srgbClr val="FFDFD0"/>
                        </a:gs>
                        <a:gs pos="0">
                          <a:srgbClr val="F5BCD4"/>
                        </a:gs>
                        <a:gs pos="100000">
                          <a:srgbClr val="B6AEEA"/>
                        </a:gs>
                      </a:gsLst>
                      <a:lin ang="2700000" scaled="1"/>
                    </a:gradFill>
                  </a:tcPr>
                </a:tc>
              </a:tr>
              <a:tr h="526415">
                <a:tc>
                  <a:txBody>
                    <a:bodyPr/>
                    <a:lstStyle/>
                    <a:p>
                      <a:pPr indent="0" algn="ctr">
                        <a:buNone/>
                      </a:pPr>
                      <a:r>
                        <a:rPr lang="zh-CN" altLang="en-US" sz="1600" b="1" dirty="0">
                          <a:solidFill>
                            <a:srgbClr val="FF0000"/>
                          </a:solidFill>
                          <a:latin typeface="+mj-ea"/>
                          <a:ea typeface="+mj-ea"/>
                          <a:cs typeface="Arial" panose="020B0604020202020204" pitchFamily="34" charset="0"/>
                          <a:sym typeface="+mn-ea"/>
                        </a:rPr>
                        <a:t>底面合一</a:t>
                      </a:r>
                      <a:endParaRPr lang="zh-CN" altLang="en-US" sz="1600" b="1" dirty="0">
                        <a:solidFill>
                          <a:srgbClr val="FF0000"/>
                        </a:solidFill>
                        <a:latin typeface="+mj-ea"/>
                        <a:ea typeface="+mj-ea"/>
                        <a:cs typeface="Arial" panose="020B0604020202020204" pitchFamily="34" charset="0"/>
                        <a:sym typeface="+mn-ea"/>
                      </a:endParaRPr>
                    </a:p>
                  </a:txBody>
                  <a:tcPr marL="9525" marR="9525" marT="9525" marB="9525" anchor="ctr">
                    <a:gradFill>
                      <a:gsLst>
                        <a:gs pos="53000">
                          <a:srgbClr val="FFDFD0"/>
                        </a:gs>
                        <a:gs pos="0">
                          <a:srgbClr val="F5BCD4"/>
                        </a:gs>
                        <a:gs pos="100000">
                          <a:srgbClr val="B6AEEA"/>
                        </a:gs>
                      </a:gsLst>
                      <a:lin ang="2700000" scaled="1"/>
                    </a:gradFill>
                  </a:tcPr>
                </a:tc>
              </a:tr>
              <a:tr h="565785">
                <a:tc>
                  <a:txBody>
                    <a:bodyPr/>
                    <a:lstStyle/>
                    <a:p>
                      <a:pPr indent="0" algn="ctr">
                        <a:buNone/>
                      </a:pPr>
                      <a:r>
                        <a:rPr lang="en-US" altLang="en-US" sz="1600" b="1" dirty="0">
                          <a:solidFill>
                            <a:srgbClr val="FF0000"/>
                          </a:solidFill>
                          <a:latin typeface="+mj-ea"/>
                          <a:ea typeface="+mj-ea"/>
                          <a:cs typeface="Arial" panose="020B0604020202020204" pitchFamily="34" charset="0"/>
                        </a:rPr>
                        <a:t>500h</a:t>
                      </a:r>
                      <a:endParaRPr lang="en-US" altLang="en-US" sz="1600" b="1" dirty="0">
                        <a:solidFill>
                          <a:srgbClr val="FF0000"/>
                        </a:solidFill>
                        <a:latin typeface="+mj-ea"/>
                        <a:ea typeface="+mj-ea"/>
                        <a:cs typeface="Arial" panose="020B0604020202020204" pitchFamily="34" charset="0"/>
                      </a:endParaRPr>
                    </a:p>
                  </a:txBody>
                  <a:tcPr marL="9525" marR="9525" marT="9525" marB="9525" anchor="ctr">
                    <a:gradFill>
                      <a:gsLst>
                        <a:gs pos="53000">
                          <a:srgbClr val="FFDFD0"/>
                        </a:gs>
                        <a:gs pos="0">
                          <a:srgbClr val="F5BCD4"/>
                        </a:gs>
                        <a:gs pos="100000">
                          <a:srgbClr val="B6AEEA"/>
                        </a:gs>
                      </a:gsLst>
                      <a:lin ang="2700000" scaled="1"/>
                    </a:gradFill>
                  </a:tcPr>
                </a:tc>
              </a:tr>
              <a:tr h="654685">
                <a:tc>
                  <a:txBody>
                    <a:bodyPr/>
                    <a:lstStyle/>
                    <a:p>
                      <a:pPr indent="0" algn="ctr">
                        <a:buNone/>
                      </a:pPr>
                      <a:r>
                        <a:rPr lang="en-US" altLang="en-US" sz="1600" b="1" dirty="0">
                          <a:solidFill>
                            <a:srgbClr val="FF0000"/>
                          </a:solidFill>
                          <a:latin typeface="+mj-ea"/>
                          <a:ea typeface="+mj-ea"/>
                          <a:cs typeface="Arial" panose="020B0604020202020204" pitchFamily="34" charset="0"/>
                        </a:rPr>
                        <a:t>1000h</a:t>
                      </a:r>
                      <a:endParaRPr lang="en-US" altLang="en-US" sz="1600" b="1" dirty="0">
                        <a:solidFill>
                          <a:srgbClr val="FF0000"/>
                        </a:solidFill>
                        <a:latin typeface="+mj-ea"/>
                        <a:ea typeface="+mj-ea"/>
                        <a:cs typeface="Arial" panose="020B0604020202020204" pitchFamily="34" charset="0"/>
                      </a:endParaRPr>
                    </a:p>
                  </a:txBody>
                  <a:tcPr marL="9525" marR="9525" marT="9525" marB="9525" anchor="ctr">
                    <a:gradFill>
                      <a:gsLst>
                        <a:gs pos="53000">
                          <a:srgbClr val="FFDFD0"/>
                        </a:gs>
                        <a:gs pos="0">
                          <a:srgbClr val="F5BCD4"/>
                        </a:gs>
                        <a:gs pos="100000">
                          <a:srgbClr val="B6AEEA"/>
                        </a:gs>
                      </a:gsLst>
                      <a:lin ang="2700000" scaled="1"/>
                    </a:gradFill>
                  </a:tcPr>
                </a:tc>
              </a:tr>
            </a:tbl>
          </a:graphicData>
        </a:graphic>
      </p:graphicFrame>
      <p:sp>
        <p:nvSpPr>
          <p:cNvPr id="52" name="椭圆 51"/>
          <p:cNvSpPr/>
          <p:nvPr>
            <p:custDataLst>
              <p:tags r:id="rId3"/>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3</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53" name="文本框 52"/>
          <p:cNvSpPr txBox="1"/>
          <p:nvPr>
            <p:custDataLst>
              <p:tags r:id="rId4"/>
            </p:custDataLst>
          </p:nvPr>
        </p:nvSpPr>
        <p:spPr>
          <a:xfrm>
            <a:off x="620139" y="68322"/>
            <a:ext cx="1402080" cy="570865"/>
          </a:xfrm>
          <a:prstGeom prst="rect">
            <a:avLst/>
          </a:prstGeom>
          <a:noFill/>
        </p:spPr>
        <p:txBody>
          <a:bodyPr wrap="none" rtlCol="0">
            <a:spAutoFit/>
          </a:bodyPr>
          <a:p>
            <a:pPr algn="l" fontAlgn="auto">
              <a:lnSpc>
                <a:spcPct val="130000"/>
              </a:lnSpc>
              <a:defRPr/>
            </a:pPr>
            <a:r>
              <a:rPr lang="zh-CN" altLang="en-US" sz="2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施工数据</a:t>
            </a:r>
            <a:endParaRPr lang="zh-CN" altLang="en-US" sz="2400" b="1" dirty="0" smtClean="0">
              <a:solidFill>
                <a:schemeClr val="tx1">
                  <a:lumMod val="85000"/>
                  <a:lumOff val="15000"/>
                </a:schemeClr>
              </a:solidFill>
              <a:latin typeface="Calibri" panose="020F0502020204030204" pitchFamily="34" charset="0"/>
              <a:ea typeface="微软雅黑" panose="020B0503020204020204" charset="-122"/>
              <a:cs typeface="+mn-ea"/>
              <a:sym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1266825" y="665480"/>
            <a:ext cx="3077210" cy="437134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endParaRPr>
          </a:p>
        </p:txBody>
      </p:sp>
      <p:sp>
        <p:nvSpPr>
          <p:cNvPr id="2" name="标题 1"/>
          <p:cNvSpPr>
            <a:spLocks noGrp="1"/>
          </p:cNvSpPr>
          <p:nvPr>
            <p:ph type="title"/>
            <p:custDataLst>
              <p:tags r:id="rId2"/>
            </p:custDataLst>
          </p:nvPr>
        </p:nvSpPr>
        <p:spPr>
          <a:xfrm>
            <a:off x="1577816" y="691833"/>
            <a:ext cx="2683669" cy="1286351"/>
          </a:xfrm>
        </p:spPr>
        <p:txBody>
          <a:bodyPr anchor="b" anchorCtr="0">
            <a:normAutofit/>
          </a:bodyPr>
          <a:lstStyle/>
          <a:p>
            <a:pPr algn="l"/>
            <a:r>
              <a:rPr lang="zh-CN" altLang="en-US" dirty="0">
                <a:solidFill>
                  <a:srgbClr val="FFFFFF"/>
                </a:solidFill>
                <a:latin typeface="+mj-ea"/>
                <a:ea typeface="+mj-ea"/>
                <a:sym typeface="+mn-ea"/>
              </a:rPr>
              <a:t>发明专利</a:t>
            </a:r>
            <a:endParaRPr lang="zh-CN" altLang="en-US" dirty="0">
              <a:solidFill>
                <a:srgbClr val="FFFFFF"/>
              </a:solidFill>
              <a:latin typeface="+mj-ea"/>
              <a:ea typeface="+mj-ea"/>
              <a:sym typeface="+mn-ea"/>
            </a:endParaRPr>
          </a:p>
        </p:txBody>
      </p:sp>
      <p:sp>
        <p:nvSpPr>
          <p:cNvPr id="4" name="文本占位符 3"/>
          <p:cNvSpPr>
            <a:spLocks noGrp="1"/>
          </p:cNvSpPr>
          <p:nvPr>
            <p:ph type="body" idx="1"/>
            <p:custDataLst>
              <p:tags r:id="rId3"/>
            </p:custDataLst>
          </p:nvPr>
        </p:nvSpPr>
        <p:spPr>
          <a:xfrm>
            <a:off x="1577816" y="1978819"/>
            <a:ext cx="2683669" cy="431959"/>
          </a:xfrm>
        </p:spPr>
        <p:txBody>
          <a:bodyPr>
            <a:noAutofit/>
          </a:bodyPr>
          <a:lstStyle/>
          <a:p>
            <a:pPr algn="l"/>
            <a:r>
              <a:rPr lang="zh-CN" altLang="en-US" sz="1200" dirty="0" smtClean="0">
                <a:solidFill>
                  <a:schemeClr val="bg1"/>
                </a:solidFill>
                <a:sym typeface="+mn-ea"/>
              </a:rPr>
              <a:t>一种高固体分</a:t>
            </a:r>
            <a:r>
              <a:rPr lang="en-US" altLang="en-US" sz="1200" dirty="0" smtClean="0">
                <a:solidFill>
                  <a:schemeClr val="bg1"/>
                </a:solidFill>
                <a:sym typeface="+mn-ea"/>
              </a:rPr>
              <a:t>DTM</a:t>
            </a:r>
            <a:r>
              <a:rPr lang="zh-CN" altLang="en-US" sz="1200" dirty="0" smtClean="0">
                <a:solidFill>
                  <a:schemeClr val="bg1"/>
                </a:solidFill>
                <a:sym typeface="+mn-ea"/>
              </a:rPr>
              <a:t>聚氨酯涂料及其制备方法</a:t>
            </a:r>
            <a:endParaRPr lang="zh-CN" altLang="en-US" sz="1200" dirty="0" smtClean="0">
              <a:solidFill>
                <a:schemeClr val="bg1"/>
              </a:solidFill>
              <a:latin typeface="+mn-ea"/>
              <a:ea typeface="+mn-ea"/>
              <a:sym typeface="+mn-ea"/>
            </a:endParaRPr>
          </a:p>
        </p:txBody>
      </p:sp>
      <p:sp>
        <p:nvSpPr>
          <p:cNvPr id="15" name="正文"/>
          <p:cNvSpPr txBox="1"/>
          <p:nvPr>
            <p:custDataLst>
              <p:tags r:id="rId4"/>
            </p:custDataLst>
          </p:nvPr>
        </p:nvSpPr>
        <p:spPr>
          <a:xfrm>
            <a:off x="1660366" y="2571750"/>
            <a:ext cx="2683669" cy="1915478"/>
          </a:xfrm>
          <a:prstGeom prst="rect">
            <a:avLst/>
          </a:prstGeom>
          <a:noFill/>
        </p:spPr>
        <p:txBody>
          <a:bodyPr wrap="square" lIns="80962" tIns="0" rIns="80962" bIns="0" rtlCol="0" anchor="t" anchorCtr="0">
            <a:normAutofit/>
          </a:bodyPr>
          <a:lstStyle/>
          <a:p>
            <a:pPr indent="0" algn="l" fontAlgn="auto">
              <a:lnSpc>
                <a:spcPct val="130000"/>
              </a:lnSpc>
            </a:pPr>
            <a:r>
              <a:rPr lang="zh-CN" altLang="en-US" sz="1200" b="1" spc="200" dirty="0" smtClean="0">
                <a:solidFill>
                  <a:schemeClr val="bg1"/>
                </a:solidFill>
                <a:uFillTx/>
                <a:sym typeface="+mn-ea"/>
              </a:rPr>
              <a:t>CN 114736604 B</a:t>
            </a:r>
            <a:endParaRPr lang="zh-CN" altLang="en-US" sz="1200" b="1" spc="200" dirty="0" smtClean="0">
              <a:solidFill>
                <a:schemeClr val="bg1"/>
              </a:solidFill>
              <a:uFillTx/>
              <a:sym typeface="+mn-ea"/>
            </a:endParaRPr>
          </a:p>
        </p:txBody>
      </p:sp>
      <p:pic>
        <p:nvPicPr>
          <p:cNvPr id="3074" name="Picture 2"/>
          <p:cNvPicPr>
            <a:picLocks noChangeAspect="1" noChangeArrowheads="1"/>
          </p:cNvPicPr>
          <p:nvPr/>
        </p:nvPicPr>
        <p:blipFill>
          <a:blip r:embed="rId5" cstate="print"/>
          <a:srcRect/>
          <a:stretch>
            <a:fillRect/>
          </a:stretch>
        </p:blipFill>
        <p:spPr bwMode="auto">
          <a:xfrm>
            <a:off x="4395470" y="661035"/>
            <a:ext cx="3402965" cy="4375785"/>
          </a:xfrm>
          <a:prstGeom prst="rect">
            <a:avLst/>
          </a:prstGeom>
          <a:noFill/>
          <a:ln w="9525">
            <a:noFill/>
            <a:miter lim="800000"/>
            <a:headEnd/>
            <a:tailEnd/>
          </a:ln>
          <a:effectLst/>
        </p:spPr>
      </p:pic>
      <p:sp>
        <p:nvSpPr>
          <p:cNvPr id="52" name="椭圆 51"/>
          <p:cNvSpPr/>
          <p:nvPr>
            <p:custDataLst>
              <p:tags r:id="rId6"/>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4</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53" name="文本框 52"/>
          <p:cNvSpPr txBox="1"/>
          <p:nvPr>
            <p:custDataLst>
              <p:tags r:id="rId7"/>
            </p:custDataLst>
          </p:nvPr>
        </p:nvSpPr>
        <p:spPr>
          <a:xfrm>
            <a:off x="620139" y="68322"/>
            <a:ext cx="1402080" cy="570865"/>
          </a:xfrm>
          <a:prstGeom prst="rect">
            <a:avLst/>
          </a:prstGeom>
          <a:noFill/>
        </p:spPr>
        <p:txBody>
          <a:bodyPr wrap="none" rtlCol="0">
            <a:spAutoFit/>
          </a:bodyPr>
          <a:p>
            <a:pPr algn="l" fontAlgn="auto">
              <a:lnSpc>
                <a:spcPct val="130000"/>
              </a:lnSpc>
              <a:defRPr/>
            </a:pPr>
            <a:r>
              <a:rPr lang="zh-CN" altLang="en-US" sz="2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授权专利</a:t>
            </a:r>
            <a:endParaRPr lang="zh-CN" altLang="en-US" sz="2400" b="1" dirty="0" smtClean="0">
              <a:solidFill>
                <a:schemeClr val="tx1">
                  <a:lumMod val="85000"/>
                  <a:lumOff val="15000"/>
                </a:schemeClr>
              </a:solidFill>
              <a:latin typeface="Calibri" panose="020F0502020204030204" pitchFamily="34" charset="0"/>
              <a:ea typeface="微软雅黑" panose="020B0503020204020204" charset="-122"/>
              <a:cs typeface="+mn-ea"/>
              <a:sym typeface="+mn-ea"/>
            </a:endParaRPr>
          </a:p>
        </p:txBody>
      </p:sp>
    </p:spTree>
    <p:custDataLst>
      <p:tags r:id="rId8"/>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custDataLst>
              <p:tags r:id="rId1"/>
            </p:custDataLst>
          </p:nvPr>
        </p:nvSpPr>
        <p:spPr>
          <a:xfrm>
            <a:off x="4413349" y="2017751"/>
            <a:ext cx="1216660" cy="1106805"/>
          </a:xfrm>
          <a:prstGeom prst="rect">
            <a:avLst/>
          </a:prstGeom>
          <a:noFill/>
        </p:spPr>
        <p:txBody>
          <a:bodyPr wrap="none" rtlCol="0">
            <a:spAutoFit/>
          </a:bodyPr>
          <a:lstStyle/>
          <a:p>
            <a:r>
              <a:rPr lang="en-US" altLang="zh-CN" sz="66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rPr>
              <a:t>04</a:t>
            </a:r>
            <a:endParaRPr lang="en-US" altLang="zh-CN" sz="66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26" name="文本框 25"/>
          <p:cNvSpPr txBox="1"/>
          <p:nvPr>
            <p:custDataLst>
              <p:tags r:id="rId2"/>
            </p:custDataLst>
          </p:nvPr>
        </p:nvSpPr>
        <p:spPr>
          <a:xfrm>
            <a:off x="1397870" y="2061361"/>
            <a:ext cx="2418080" cy="970915"/>
          </a:xfrm>
          <a:prstGeom prst="rect">
            <a:avLst/>
          </a:prstGeom>
          <a:noFill/>
        </p:spPr>
        <p:txBody>
          <a:bodyPr wrap="none" rtlCol="0">
            <a:spAutoFit/>
          </a:bodyPr>
          <a:lstStyle/>
          <a:p>
            <a:pPr algn="ctr" fontAlgn="auto">
              <a:lnSpc>
                <a:spcPct val="130000"/>
              </a:lnSpc>
              <a:defRPr/>
            </a:pPr>
            <a:r>
              <a:rPr lang="zh-CN" altLang="en-US" sz="4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业绩案例</a:t>
            </a:r>
            <a:endParaRPr lang="zh-CN" altLang="en-US" sz="4400" b="1" dirty="0" smtClean="0">
              <a:solidFill>
                <a:schemeClr val="tx1">
                  <a:lumMod val="85000"/>
                  <a:lumOff val="15000"/>
                </a:schemeClr>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52"/>
          <p:cNvSpPr txBox="1"/>
          <p:nvPr>
            <p:custDataLst>
              <p:tags r:id="rId1"/>
            </p:custDataLst>
          </p:nvPr>
        </p:nvSpPr>
        <p:spPr>
          <a:xfrm>
            <a:off x="583944" y="119757"/>
            <a:ext cx="2316480" cy="570865"/>
          </a:xfrm>
          <a:prstGeom prst="rect">
            <a:avLst/>
          </a:prstGeom>
          <a:noFill/>
        </p:spPr>
        <p:txBody>
          <a:bodyPr wrap="none" rtlCol="0">
            <a:spAutoFit/>
          </a:bodyPr>
          <a:lstStyle/>
          <a:p>
            <a:pPr algn="l" fontAlgn="auto">
              <a:lnSpc>
                <a:spcPct val="130000"/>
              </a:lnSpc>
              <a:defRPr/>
            </a:pPr>
            <a:r>
              <a:rPr lang="zh-CN" sz="2400" b="1" dirty="0"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经济、社会效益</a:t>
            </a:r>
            <a:endParaRPr lang="zh-CN" altLang="en-US" sz="2400" b="1" dirty="0" smtClean="0">
              <a:solidFill>
                <a:schemeClr val="tx1">
                  <a:lumMod val="85000"/>
                  <a:lumOff val="15000"/>
                </a:schemeClr>
              </a:solidFill>
              <a:latin typeface="Calibri" panose="020F0502020204030204" pitchFamily="34" charset="0"/>
              <a:ea typeface="微软雅黑" panose="020B0503020204020204" charset="-122"/>
              <a:cs typeface="+mn-ea"/>
              <a:sym typeface="+mn-ea"/>
            </a:endParaRPr>
          </a:p>
        </p:txBody>
      </p:sp>
      <p:sp>
        <p:nvSpPr>
          <p:cNvPr id="52" name="椭圆 51"/>
          <p:cNvSpPr/>
          <p:nvPr>
            <p:custDataLst>
              <p:tags r:id="rId2"/>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1</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
        <p:nvSpPr>
          <p:cNvPr id="2" name="文本框 1"/>
          <p:cNvSpPr txBox="1"/>
          <p:nvPr/>
        </p:nvSpPr>
        <p:spPr>
          <a:xfrm>
            <a:off x="8514080" y="419100"/>
            <a:ext cx="3048000" cy="299085"/>
          </a:xfrm>
          <a:prstGeom prst="rect">
            <a:avLst/>
          </a:prstGeom>
          <a:noFill/>
        </p:spPr>
        <p:txBody>
          <a:bodyPr wrap="square" rtlCol="0">
            <a:spAutoFit/>
          </a:bodyPr>
          <a:lstStyle/>
          <a:p>
            <a:endParaRPr lang="zh-CN" altLang="en-US"/>
          </a:p>
        </p:txBody>
      </p:sp>
      <p:sp>
        <p:nvSpPr>
          <p:cNvPr id="16" name="任意多边形: 形状 15"/>
          <p:cNvSpPr/>
          <p:nvPr>
            <p:custDataLst>
              <p:tags r:id="rId3"/>
            </p:custDataLst>
          </p:nvPr>
        </p:nvSpPr>
        <p:spPr>
          <a:xfrm>
            <a:off x="161290" y="945515"/>
            <a:ext cx="2503384" cy="3786260"/>
          </a:xfrm>
          <a:custGeom>
            <a:avLst/>
            <a:gdLst>
              <a:gd name="connsiteX0" fmla="*/ 62283 w 2658882"/>
              <a:gd name="connsiteY0" fmla="*/ 40468 h 4091396"/>
              <a:gd name="connsiteX1" fmla="*/ 205497 w 2658882"/>
              <a:gd name="connsiteY1" fmla="*/ 0 h 4091396"/>
              <a:gd name="connsiteX2" fmla="*/ 2508800 w 2658882"/>
              <a:gd name="connsiteY2" fmla="*/ 363231 h 4091396"/>
              <a:gd name="connsiteX3" fmla="*/ 2658882 w 2658882"/>
              <a:gd name="connsiteY3" fmla="*/ 538860 h 4091396"/>
              <a:gd name="connsiteX4" fmla="*/ 2658882 w 2658882"/>
              <a:gd name="connsiteY4" fmla="*/ 3550908 h 4091396"/>
              <a:gd name="connsiteX5" fmla="*/ 2508776 w 2658882"/>
              <a:gd name="connsiteY5" fmla="*/ 3726540 h 4091396"/>
              <a:gd name="connsiteX6" fmla="*/ 205473 w 2658882"/>
              <a:gd name="connsiteY6" fmla="*/ 4089771 h 4091396"/>
              <a:gd name="connsiteX7" fmla="*/ 62283 w 2658882"/>
              <a:gd name="connsiteY7" fmla="*/ 4049299 h 4091396"/>
              <a:gd name="connsiteX8" fmla="*/ 0 w 2658882"/>
              <a:gd name="connsiteY8" fmla="*/ 3914137 h 4091396"/>
              <a:gd name="connsiteX9" fmla="*/ 0 w 2658882"/>
              <a:gd name="connsiteY9" fmla="*/ 175659 h 4091396"/>
              <a:gd name="connsiteX10" fmla="*/ 62283 w 2658882"/>
              <a:gd name="connsiteY10" fmla="*/ 40468 h 4091396"/>
              <a:gd name="connsiteX0-1" fmla="*/ 62283 w 2658882"/>
              <a:gd name="connsiteY0-2" fmla="*/ 42612 h 4093540"/>
              <a:gd name="connsiteX1-3" fmla="*/ 205497 w 2658882"/>
              <a:gd name="connsiteY1-4" fmla="*/ 2144 h 4093540"/>
              <a:gd name="connsiteX2-5" fmla="*/ 2508800 w 2658882"/>
              <a:gd name="connsiteY2-6" fmla="*/ 365375 h 4093540"/>
              <a:gd name="connsiteX3-7" fmla="*/ 2658882 w 2658882"/>
              <a:gd name="connsiteY3-8" fmla="*/ 541004 h 4093540"/>
              <a:gd name="connsiteX4-9" fmla="*/ 2658882 w 2658882"/>
              <a:gd name="connsiteY4-10" fmla="*/ 3553052 h 4093540"/>
              <a:gd name="connsiteX5-11" fmla="*/ 2508776 w 2658882"/>
              <a:gd name="connsiteY5-12" fmla="*/ 3728684 h 4093540"/>
              <a:gd name="connsiteX6-13" fmla="*/ 205473 w 2658882"/>
              <a:gd name="connsiteY6-14" fmla="*/ 4091915 h 4093540"/>
              <a:gd name="connsiteX7-15" fmla="*/ 62283 w 2658882"/>
              <a:gd name="connsiteY7-16" fmla="*/ 4051443 h 4093540"/>
              <a:gd name="connsiteX8-17" fmla="*/ 0 w 2658882"/>
              <a:gd name="connsiteY8-18" fmla="*/ 3916281 h 4093540"/>
              <a:gd name="connsiteX9-19" fmla="*/ 0 w 2658882"/>
              <a:gd name="connsiteY9-20" fmla="*/ 177803 h 4093540"/>
              <a:gd name="connsiteX10-21" fmla="*/ 62283 w 2658882"/>
              <a:gd name="connsiteY10-22" fmla="*/ 42612 h 4093540"/>
              <a:gd name="connsiteX0-23" fmla="*/ 62283 w 2658882"/>
              <a:gd name="connsiteY0-24" fmla="*/ 42612 h 4093540"/>
              <a:gd name="connsiteX1-25" fmla="*/ 205497 w 2658882"/>
              <a:gd name="connsiteY1-26" fmla="*/ 2144 h 4093540"/>
              <a:gd name="connsiteX2-27" fmla="*/ 2508800 w 2658882"/>
              <a:gd name="connsiteY2-28" fmla="*/ 365375 h 4093540"/>
              <a:gd name="connsiteX3-29" fmla="*/ 2658882 w 2658882"/>
              <a:gd name="connsiteY3-30" fmla="*/ 541004 h 4093540"/>
              <a:gd name="connsiteX4-31" fmla="*/ 2658882 w 2658882"/>
              <a:gd name="connsiteY4-32" fmla="*/ 3553052 h 4093540"/>
              <a:gd name="connsiteX5-33" fmla="*/ 2508776 w 2658882"/>
              <a:gd name="connsiteY5-34" fmla="*/ 3728684 h 4093540"/>
              <a:gd name="connsiteX6-35" fmla="*/ 205473 w 2658882"/>
              <a:gd name="connsiteY6-36" fmla="*/ 4091915 h 4093540"/>
              <a:gd name="connsiteX7-37" fmla="*/ 62283 w 2658882"/>
              <a:gd name="connsiteY7-38" fmla="*/ 4051443 h 4093540"/>
              <a:gd name="connsiteX8-39" fmla="*/ 0 w 2658882"/>
              <a:gd name="connsiteY8-40" fmla="*/ 3916281 h 4093540"/>
              <a:gd name="connsiteX9-41" fmla="*/ 0 w 2658882"/>
              <a:gd name="connsiteY9-42" fmla="*/ 177803 h 4093540"/>
              <a:gd name="connsiteX10-43" fmla="*/ 62283 w 2658882"/>
              <a:gd name="connsiteY10-44" fmla="*/ 42612 h 4093540"/>
              <a:gd name="connsiteX0-45" fmla="*/ 62283 w 2658882"/>
              <a:gd name="connsiteY0-46" fmla="*/ 42612 h 4093540"/>
              <a:gd name="connsiteX1-47" fmla="*/ 205497 w 2658882"/>
              <a:gd name="connsiteY1-48" fmla="*/ 2144 h 4093540"/>
              <a:gd name="connsiteX2-49" fmla="*/ 2508800 w 2658882"/>
              <a:gd name="connsiteY2-50" fmla="*/ 365375 h 4093540"/>
              <a:gd name="connsiteX3-51" fmla="*/ 2658882 w 2658882"/>
              <a:gd name="connsiteY3-52" fmla="*/ 541004 h 4093540"/>
              <a:gd name="connsiteX4-53" fmla="*/ 2658882 w 2658882"/>
              <a:gd name="connsiteY4-54" fmla="*/ 3553052 h 4093540"/>
              <a:gd name="connsiteX5-55" fmla="*/ 2508776 w 2658882"/>
              <a:gd name="connsiteY5-56" fmla="*/ 3728684 h 4093540"/>
              <a:gd name="connsiteX6-57" fmla="*/ 205473 w 2658882"/>
              <a:gd name="connsiteY6-58" fmla="*/ 4091915 h 4093540"/>
              <a:gd name="connsiteX7-59" fmla="*/ 62283 w 2658882"/>
              <a:gd name="connsiteY7-60" fmla="*/ 4051443 h 4093540"/>
              <a:gd name="connsiteX8-61" fmla="*/ 0 w 2658882"/>
              <a:gd name="connsiteY8-62" fmla="*/ 3916281 h 4093540"/>
              <a:gd name="connsiteX9-63" fmla="*/ 0 w 2658882"/>
              <a:gd name="connsiteY9-64" fmla="*/ 177803 h 4093540"/>
              <a:gd name="connsiteX10-65" fmla="*/ 62283 w 2658882"/>
              <a:gd name="connsiteY10-66" fmla="*/ 42612 h 4093540"/>
              <a:gd name="connsiteX0-67" fmla="*/ 62283 w 2658882"/>
              <a:gd name="connsiteY0-68" fmla="*/ 42612 h 4093540"/>
              <a:gd name="connsiteX1-69" fmla="*/ 205497 w 2658882"/>
              <a:gd name="connsiteY1-70" fmla="*/ 2144 h 4093540"/>
              <a:gd name="connsiteX2-71" fmla="*/ 2508800 w 2658882"/>
              <a:gd name="connsiteY2-72" fmla="*/ 365375 h 4093540"/>
              <a:gd name="connsiteX3-73" fmla="*/ 2658882 w 2658882"/>
              <a:gd name="connsiteY3-74" fmla="*/ 541004 h 4093540"/>
              <a:gd name="connsiteX4-75" fmla="*/ 2658882 w 2658882"/>
              <a:gd name="connsiteY4-76" fmla="*/ 3553052 h 4093540"/>
              <a:gd name="connsiteX5-77" fmla="*/ 2508776 w 2658882"/>
              <a:gd name="connsiteY5-78" fmla="*/ 3728684 h 4093540"/>
              <a:gd name="connsiteX6-79" fmla="*/ 205473 w 2658882"/>
              <a:gd name="connsiteY6-80" fmla="*/ 4091915 h 4093540"/>
              <a:gd name="connsiteX7-81" fmla="*/ 62283 w 2658882"/>
              <a:gd name="connsiteY7-82" fmla="*/ 4051443 h 4093540"/>
              <a:gd name="connsiteX8-83" fmla="*/ 0 w 2658882"/>
              <a:gd name="connsiteY8-84" fmla="*/ 3916281 h 4093540"/>
              <a:gd name="connsiteX9-85" fmla="*/ 0 w 2658882"/>
              <a:gd name="connsiteY9-86" fmla="*/ 177803 h 4093540"/>
              <a:gd name="connsiteX10-87" fmla="*/ 62283 w 2658882"/>
              <a:gd name="connsiteY10-88" fmla="*/ 42612 h 4093540"/>
              <a:gd name="connsiteX0-89" fmla="*/ 62283 w 2658882"/>
              <a:gd name="connsiteY0-90" fmla="*/ 42612 h 4093540"/>
              <a:gd name="connsiteX1-91" fmla="*/ 205497 w 2658882"/>
              <a:gd name="connsiteY1-92" fmla="*/ 2144 h 4093540"/>
              <a:gd name="connsiteX2-93" fmla="*/ 2508800 w 2658882"/>
              <a:gd name="connsiteY2-94" fmla="*/ 365375 h 4093540"/>
              <a:gd name="connsiteX3-95" fmla="*/ 2658882 w 2658882"/>
              <a:gd name="connsiteY3-96" fmla="*/ 541004 h 4093540"/>
              <a:gd name="connsiteX4-97" fmla="*/ 2658882 w 2658882"/>
              <a:gd name="connsiteY4-98" fmla="*/ 3553052 h 4093540"/>
              <a:gd name="connsiteX5-99" fmla="*/ 2508776 w 2658882"/>
              <a:gd name="connsiteY5-100" fmla="*/ 3728684 h 4093540"/>
              <a:gd name="connsiteX6-101" fmla="*/ 205473 w 2658882"/>
              <a:gd name="connsiteY6-102" fmla="*/ 4091915 h 4093540"/>
              <a:gd name="connsiteX7-103" fmla="*/ 62283 w 2658882"/>
              <a:gd name="connsiteY7-104" fmla="*/ 4051443 h 4093540"/>
              <a:gd name="connsiteX8-105" fmla="*/ 0 w 2658882"/>
              <a:gd name="connsiteY8-106" fmla="*/ 3916281 h 4093540"/>
              <a:gd name="connsiteX9-107" fmla="*/ 0 w 2658882"/>
              <a:gd name="connsiteY9-108" fmla="*/ 177803 h 4093540"/>
              <a:gd name="connsiteX10-109" fmla="*/ 62283 w 2658882"/>
              <a:gd name="connsiteY10-110" fmla="*/ 42612 h 4093540"/>
              <a:gd name="connsiteX0-111" fmla="*/ 62283 w 2658882"/>
              <a:gd name="connsiteY0-112" fmla="*/ 42612 h 4093540"/>
              <a:gd name="connsiteX1-113" fmla="*/ 205497 w 2658882"/>
              <a:gd name="connsiteY1-114" fmla="*/ 2144 h 4093540"/>
              <a:gd name="connsiteX2-115" fmla="*/ 2508800 w 2658882"/>
              <a:gd name="connsiteY2-116" fmla="*/ 365375 h 4093540"/>
              <a:gd name="connsiteX3-117" fmla="*/ 2658882 w 2658882"/>
              <a:gd name="connsiteY3-118" fmla="*/ 541004 h 4093540"/>
              <a:gd name="connsiteX4-119" fmla="*/ 2658882 w 2658882"/>
              <a:gd name="connsiteY4-120" fmla="*/ 3553052 h 4093540"/>
              <a:gd name="connsiteX5-121" fmla="*/ 2508776 w 2658882"/>
              <a:gd name="connsiteY5-122" fmla="*/ 3728684 h 4093540"/>
              <a:gd name="connsiteX6-123" fmla="*/ 205473 w 2658882"/>
              <a:gd name="connsiteY6-124" fmla="*/ 4091915 h 4093540"/>
              <a:gd name="connsiteX7-125" fmla="*/ 62283 w 2658882"/>
              <a:gd name="connsiteY7-126" fmla="*/ 4051443 h 4093540"/>
              <a:gd name="connsiteX8-127" fmla="*/ 0 w 2658882"/>
              <a:gd name="connsiteY8-128" fmla="*/ 3916281 h 4093540"/>
              <a:gd name="connsiteX9-129" fmla="*/ 0 w 2658882"/>
              <a:gd name="connsiteY9-130" fmla="*/ 177803 h 4093540"/>
              <a:gd name="connsiteX10-131" fmla="*/ 62283 w 2658882"/>
              <a:gd name="connsiteY10-132" fmla="*/ 42612 h 4093540"/>
              <a:gd name="connsiteX0-133" fmla="*/ 62283 w 2658882"/>
              <a:gd name="connsiteY0-134" fmla="*/ 42612 h 4093540"/>
              <a:gd name="connsiteX1-135" fmla="*/ 205497 w 2658882"/>
              <a:gd name="connsiteY1-136" fmla="*/ 2144 h 4093540"/>
              <a:gd name="connsiteX2-137" fmla="*/ 2508800 w 2658882"/>
              <a:gd name="connsiteY2-138" fmla="*/ 365375 h 4093540"/>
              <a:gd name="connsiteX3-139" fmla="*/ 2658882 w 2658882"/>
              <a:gd name="connsiteY3-140" fmla="*/ 541004 h 4093540"/>
              <a:gd name="connsiteX4-141" fmla="*/ 2658882 w 2658882"/>
              <a:gd name="connsiteY4-142" fmla="*/ 3553052 h 4093540"/>
              <a:gd name="connsiteX5-143" fmla="*/ 2508776 w 2658882"/>
              <a:gd name="connsiteY5-144" fmla="*/ 3728684 h 4093540"/>
              <a:gd name="connsiteX6-145" fmla="*/ 205473 w 2658882"/>
              <a:gd name="connsiteY6-146" fmla="*/ 4091915 h 4093540"/>
              <a:gd name="connsiteX7-147" fmla="*/ 62283 w 2658882"/>
              <a:gd name="connsiteY7-148" fmla="*/ 4051443 h 4093540"/>
              <a:gd name="connsiteX8-149" fmla="*/ 0 w 2658882"/>
              <a:gd name="connsiteY8-150" fmla="*/ 3916281 h 4093540"/>
              <a:gd name="connsiteX9-151" fmla="*/ 0 w 2658882"/>
              <a:gd name="connsiteY9-152" fmla="*/ 177803 h 4093540"/>
              <a:gd name="connsiteX10-153" fmla="*/ 62283 w 2658882"/>
              <a:gd name="connsiteY10-154" fmla="*/ 42612 h 4093540"/>
              <a:gd name="connsiteX0-155" fmla="*/ 62283 w 2658882"/>
              <a:gd name="connsiteY0-156" fmla="*/ 42612 h 4093540"/>
              <a:gd name="connsiteX1-157" fmla="*/ 205497 w 2658882"/>
              <a:gd name="connsiteY1-158" fmla="*/ 2144 h 4093540"/>
              <a:gd name="connsiteX2-159" fmla="*/ 2508800 w 2658882"/>
              <a:gd name="connsiteY2-160" fmla="*/ 365375 h 4093540"/>
              <a:gd name="connsiteX3-161" fmla="*/ 2658882 w 2658882"/>
              <a:gd name="connsiteY3-162" fmla="*/ 541004 h 4093540"/>
              <a:gd name="connsiteX4-163" fmla="*/ 2658882 w 2658882"/>
              <a:gd name="connsiteY4-164" fmla="*/ 3553052 h 4093540"/>
              <a:gd name="connsiteX5-165" fmla="*/ 2508776 w 2658882"/>
              <a:gd name="connsiteY5-166" fmla="*/ 3728684 h 4093540"/>
              <a:gd name="connsiteX6-167" fmla="*/ 205473 w 2658882"/>
              <a:gd name="connsiteY6-168" fmla="*/ 4091915 h 4093540"/>
              <a:gd name="connsiteX7-169" fmla="*/ 62283 w 2658882"/>
              <a:gd name="connsiteY7-170" fmla="*/ 4051443 h 4093540"/>
              <a:gd name="connsiteX8-171" fmla="*/ 0 w 2658882"/>
              <a:gd name="connsiteY8-172" fmla="*/ 3916281 h 4093540"/>
              <a:gd name="connsiteX9-173" fmla="*/ 0 w 2658882"/>
              <a:gd name="connsiteY9-174" fmla="*/ 177803 h 4093540"/>
              <a:gd name="connsiteX10-175" fmla="*/ 62283 w 2658882"/>
              <a:gd name="connsiteY10-176" fmla="*/ 42612 h 4093540"/>
              <a:gd name="connsiteX0-177" fmla="*/ 62283 w 2658882"/>
              <a:gd name="connsiteY0-178" fmla="*/ 42612 h 4093540"/>
              <a:gd name="connsiteX1-179" fmla="*/ 205497 w 2658882"/>
              <a:gd name="connsiteY1-180" fmla="*/ 2144 h 4093540"/>
              <a:gd name="connsiteX2-181" fmla="*/ 2508800 w 2658882"/>
              <a:gd name="connsiteY2-182" fmla="*/ 365375 h 4093540"/>
              <a:gd name="connsiteX3-183" fmla="*/ 2658882 w 2658882"/>
              <a:gd name="connsiteY3-184" fmla="*/ 541004 h 4093540"/>
              <a:gd name="connsiteX4-185" fmla="*/ 2658882 w 2658882"/>
              <a:gd name="connsiteY4-186" fmla="*/ 3553052 h 4093540"/>
              <a:gd name="connsiteX5-187" fmla="*/ 2508776 w 2658882"/>
              <a:gd name="connsiteY5-188" fmla="*/ 3728684 h 4093540"/>
              <a:gd name="connsiteX6-189" fmla="*/ 205473 w 2658882"/>
              <a:gd name="connsiteY6-190" fmla="*/ 4091915 h 4093540"/>
              <a:gd name="connsiteX7-191" fmla="*/ 62283 w 2658882"/>
              <a:gd name="connsiteY7-192" fmla="*/ 4051443 h 4093540"/>
              <a:gd name="connsiteX8-193" fmla="*/ 0 w 2658882"/>
              <a:gd name="connsiteY8-194" fmla="*/ 3916281 h 4093540"/>
              <a:gd name="connsiteX9-195" fmla="*/ 0 w 2658882"/>
              <a:gd name="connsiteY9-196" fmla="*/ 177803 h 4093540"/>
              <a:gd name="connsiteX10-197" fmla="*/ 62283 w 2658882"/>
              <a:gd name="connsiteY10-198" fmla="*/ 42612 h 4093540"/>
              <a:gd name="connsiteX0-199" fmla="*/ 62283 w 2658882"/>
              <a:gd name="connsiteY0-200" fmla="*/ 42612 h 4092044"/>
              <a:gd name="connsiteX1-201" fmla="*/ 205497 w 2658882"/>
              <a:gd name="connsiteY1-202" fmla="*/ 2144 h 4092044"/>
              <a:gd name="connsiteX2-203" fmla="*/ 2508800 w 2658882"/>
              <a:gd name="connsiteY2-204" fmla="*/ 365375 h 4092044"/>
              <a:gd name="connsiteX3-205" fmla="*/ 2658882 w 2658882"/>
              <a:gd name="connsiteY3-206" fmla="*/ 541004 h 4092044"/>
              <a:gd name="connsiteX4-207" fmla="*/ 2658882 w 2658882"/>
              <a:gd name="connsiteY4-208" fmla="*/ 3553052 h 4092044"/>
              <a:gd name="connsiteX5-209" fmla="*/ 2508776 w 2658882"/>
              <a:gd name="connsiteY5-210" fmla="*/ 3728684 h 4092044"/>
              <a:gd name="connsiteX6-211" fmla="*/ 205473 w 2658882"/>
              <a:gd name="connsiteY6-212" fmla="*/ 4091915 h 4092044"/>
              <a:gd name="connsiteX7-213" fmla="*/ 62283 w 2658882"/>
              <a:gd name="connsiteY7-214" fmla="*/ 4051443 h 4092044"/>
              <a:gd name="connsiteX8-215" fmla="*/ 0 w 2658882"/>
              <a:gd name="connsiteY8-216" fmla="*/ 3916281 h 4092044"/>
              <a:gd name="connsiteX9-217" fmla="*/ 0 w 2658882"/>
              <a:gd name="connsiteY9-218" fmla="*/ 177803 h 4092044"/>
              <a:gd name="connsiteX10-219" fmla="*/ 62283 w 2658882"/>
              <a:gd name="connsiteY10-220" fmla="*/ 42612 h 4092044"/>
              <a:gd name="connsiteX0-221" fmla="*/ 62283 w 2658882"/>
              <a:gd name="connsiteY0-222" fmla="*/ 42612 h 4091915"/>
              <a:gd name="connsiteX1-223" fmla="*/ 205497 w 2658882"/>
              <a:gd name="connsiteY1-224" fmla="*/ 2144 h 4091915"/>
              <a:gd name="connsiteX2-225" fmla="*/ 2508800 w 2658882"/>
              <a:gd name="connsiteY2-226" fmla="*/ 365375 h 4091915"/>
              <a:gd name="connsiteX3-227" fmla="*/ 2658882 w 2658882"/>
              <a:gd name="connsiteY3-228" fmla="*/ 541004 h 4091915"/>
              <a:gd name="connsiteX4-229" fmla="*/ 2658882 w 2658882"/>
              <a:gd name="connsiteY4-230" fmla="*/ 3553052 h 4091915"/>
              <a:gd name="connsiteX5-231" fmla="*/ 2508776 w 2658882"/>
              <a:gd name="connsiteY5-232" fmla="*/ 3728684 h 4091915"/>
              <a:gd name="connsiteX6-233" fmla="*/ 205473 w 2658882"/>
              <a:gd name="connsiteY6-234" fmla="*/ 4091915 h 4091915"/>
              <a:gd name="connsiteX7-235" fmla="*/ 62283 w 2658882"/>
              <a:gd name="connsiteY7-236" fmla="*/ 4051443 h 4091915"/>
              <a:gd name="connsiteX8-237" fmla="*/ 0 w 2658882"/>
              <a:gd name="connsiteY8-238" fmla="*/ 3916281 h 4091915"/>
              <a:gd name="connsiteX9-239" fmla="*/ 0 w 2658882"/>
              <a:gd name="connsiteY9-240" fmla="*/ 177803 h 4091915"/>
              <a:gd name="connsiteX10-241" fmla="*/ 62283 w 2658882"/>
              <a:gd name="connsiteY10-242" fmla="*/ 42612 h 4091915"/>
              <a:gd name="connsiteX0-243" fmla="*/ 62283 w 2658882"/>
              <a:gd name="connsiteY0-244" fmla="*/ 42612 h 4092475"/>
              <a:gd name="connsiteX1-245" fmla="*/ 205497 w 2658882"/>
              <a:gd name="connsiteY1-246" fmla="*/ 2144 h 4092475"/>
              <a:gd name="connsiteX2-247" fmla="*/ 2508800 w 2658882"/>
              <a:gd name="connsiteY2-248" fmla="*/ 365375 h 4092475"/>
              <a:gd name="connsiteX3-249" fmla="*/ 2658882 w 2658882"/>
              <a:gd name="connsiteY3-250" fmla="*/ 541004 h 4092475"/>
              <a:gd name="connsiteX4-251" fmla="*/ 2658882 w 2658882"/>
              <a:gd name="connsiteY4-252" fmla="*/ 3553052 h 4092475"/>
              <a:gd name="connsiteX5-253" fmla="*/ 2508776 w 2658882"/>
              <a:gd name="connsiteY5-254" fmla="*/ 3728684 h 4092475"/>
              <a:gd name="connsiteX6-255" fmla="*/ 205473 w 2658882"/>
              <a:gd name="connsiteY6-256" fmla="*/ 4091915 h 4092475"/>
              <a:gd name="connsiteX7-257" fmla="*/ 62283 w 2658882"/>
              <a:gd name="connsiteY7-258" fmla="*/ 4051443 h 4092475"/>
              <a:gd name="connsiteX8-259" fmla="*/ 0 w 2658882"/>
              <a:gd name="connsiteY8-260" fmla="*/ 3916281 h 4092475"/>
              <a:gd name="connsiteX9-261" fmla="*/ 0 w 2658882"/>
              <a:gd name="connsiteY9-262" fmla="*/ 177803 h 4092475"/>
              <a:gd name="connsiteX10-263" fmla="*/ 62283 w 2658882"/>
              <a:gd name="connsiteY10-264" fmla="*/ 42612 h 4092475"/>
              <a:gd name="connsiteX0-265" fmla="*/ 62283 w 2658882"/>
              <a:gd name="connsiteY0-266" fmla="*/ 42612 h 4094059"/>
              <a:gd name="connsiteX1-267" fmla="*/ 205497 w 2658882"/>
              <a:gd name="connsiteY1-268" fmla="*/ 2144 h 4094059"/>
              <a:gd name="connsiteX2-269" fmla="*/ 2508800 w 2658882"/>
              <a:gd name="connsiteY2-270" fmla="*/ 365375 h 4094059"/>
              <a:gd name="connsiteX3-271" fmla="*/ 2658882 w 2658882"/>
              <a:gd name="connsiteY3-272" fmla="*/ 541004 h 4094059"/>
              <a:gd name="connsiteX4-273" fmla="*/ 2658882 w 2658882"/>
              <a:gd name="connsiteY4-274" fmla="*/ 3553052 h 4094059"/>
              <a:gd name="connsiteX5-275" fmla="*/ 2508776 w 2658882"/>
              <a:gd name="connsiteY5-276" fmla="*/ 3728684 h 4094059"/>
              <a:gd name="connsiteX6-277" fmla="*/ 205473 w 2658882"/>
              <a:gd name="connsiteY6-278" fmla="*/ 4091915 h 4094059"/>
              <a:gd name="connsiteX7-279" fmla="*/ 62283 w 2658882"/>
              <a:gd name="connsiteY7-280" fmla="*/ 4051443 h 4094059"/>
              <a:gd name="connsiteX8-281" fmla="*/ 0 w 2658882"/>
              <a:gd name="connsiteY8-282" fmla="*/ 3916281 h 4094059"/>
              <a:gd name="connsiteX9-283" fmla="*/ 0 w 2658882"/>
              <a:gd name="connsiteY9-284" fmla="*/ 177803 h 4094059"/>
              <a:gd name="connsiteX10-285" fmla="*/ 62283 w 2658882"/>
              <a:gd name="connsiteY10-286" fmla="*/ 42612 h 4094059"/>
              <a:gd name="connsiteX0-287" fmla="*/ 62283 w 2658882"/>
              <a:gd name="connsiteY0-288" fmla="*/ 42612 h 4094059"/>
              <a:gd name="connsiteX1-289" fmla="*/ 205497 w 2658882"/>
              <a:gd name="connsiteY1-290" fmla="*/ 2144 h 4094059"/>
              <a:gd name="connsiteX2-291" fmla="*/ 2508800 w 2658882"/>
              <a:gd name="connsiteY2-292" fmla="*/ 365375 h 4094059"/>
              <a:gd name="connsiteX3-293" fmla="*/ 2658882 w 2658882"/>
              <a:gd name="connsiteY3-294" fmla="*/ 541004 h 4094059"/>
              <a:gd name="connsiteX4-295" fmla="*/ 2658882 w 2658882"/>
              <a:gd name="connsiteY4-296" fmla="*/ 3553052 h 4094059"/>
              <a:gd name="connsiteX5-297" fmla="*/ 2508776 w 2658882"/>
              <a:gd name="connsiteY5-298" fmla="*/ 3728684 h 4094059"/>
              <a:gd name="connsiteX6-299" fmla="*/ 205473 w 2658882"/>
              <a:gd name="connsiteY6-300" fmla="*/ 4091915 h 4094059"/>
              <a:gd name="connsiteX7-301" fmla="*/ 62283 w 2658882"/>
              <a:gd name="connsiteY7-302" fmla="*/ 4051443 h 4094059"/>
              <a:gd name="connsiteX8-303" fmla="*/ 0 w 2658882"/>
              <a:gd name="connsiteY8-304" fmla="*/ 3916281 h 4094059"/>
              <a:gd name="connsiteX9-305" fmla="*/ 0 w 2658882"/>
              <a:gd name="connsiteY9-306" fmla="*/ 177803 h 4094059"/>
              <a:gd name="connsiteX10-307" fmla="*/ 62283 w 2658882"/>
              <a:gd name="connsiteY10-308" fmla="*/ 42612 h 4094059"/>
              <a:gd name="connsiteX0-309" fmla="*/ 62283 w 2658882"/>
              <a:gd name="connsiteY0-310" fmla="*/ 42612 h 4094059"/>
              <a:gd name="connsiteX1-311" fmla="*/ 205497 w 2658882"/>
              <a:gd name="connsiteY1-312" fmla="*/ 2144 h 4094059"/>
              <a:gd name="connsiteX2-313" fmla="*/ 2508800 w 2658882"/>
              <a:gd name="connsiteY2-314" fmla="*/ 365375 h 4094059"/>
              <a:gd name="connsiteX3-315" fmla="*/ 2658882 w 2658882"/>
              <a:gd name="connsiteY3-316" fmla="*/ 541004 h 4094059"/>
              <a:gd name="connsiteX4-317" fmla="*/ 2658882 w 2658882"/>
              <a:gd name="connsiteY4-318" fmla="*/ 3553052 h 4094059"/>
              <a:gd name="connsiteX5-319" fmla="*/ 2508776 w 2658882"/>
              <a:gd name="connsiteY5-320" fmla="*/ 3728684 h 4094059"/>
              <a:gd name="connsiteX6-321" fmla="*/ 205473 w 2658882"/>
              <a:gd name="connsiteY6-322" fmla="*/ 4091915 h 4094059"/>
              <a:gd name="connsiteX7-323" fmla="*/ 62283 w 2658882"/>
              <a:gd name="connsiteY7-324" fmla="*/ 4051443 h 4094059"/>
              <a:gd name="connsiteX8-325" fmla="*/ 0 w 2658882"/>
              <a:gd name="connsiteY8-326" fmla="*/ 3916281 h 4094059"/>
              <a:gd name="connsiteX9-327" fmla="*/ 0 w 2658882"/>
              <a:gd name="connsiteY9-328" fmla="*/ 177803 h 4094059"/>
              <a:gd name="connsiteX10-329" fmla="*/ 62283 w 2658882"/>
              <a:gd name="connsiteY10-330" fmla="*/ 42612 h 4094059"/>
              <a:gd name="connsiteX0-331" fmla="*/ 62283 w 2658882"/>
              <a:gd name="connsiteY0-332" fmla="*/ 42612 h 4094059"/>
              <a:gd name="connsiteX1-333" fmla="*/ 205497 w 2658882"/>
              <a:gd name="connsiteY1-334" fmla="*/ 2144 h 4094059"/>
              <a:gd name="connsiteX2-335" fmla="*/ 2508800 w 2658882"/>
              <a:gd name="connsiteY2-336" fmla="*/ 365375 h 4094059"/>
              <a:gd name="connsiteX3-337" fmla="*/ 2658882 w 2658882"/>
              <a:gd name="connsiteY3-338" fmla="*/ 541004 h 4094059"/>
              <a:gd name="connsiteX4-339" fmla="*/ 2658882 w 2658882"/>
              <a:gd name="connsiteY4-340" fmla="*/ 3553052 h 4094059"/>
              <a:gd name="connsiteX5-341" fmla="*/ 2508776 w 2658882"/>
              <a:gd name="connsiteY5-342" fmla="*/ 3728684 h 4094059"/>
              <a:gd name="connsiteX6-343" fmla="*/ 205473 w 2658882"/>
              <a:gd name="connsiteY6-344" fmla="*/ 4091915 h 4094059"/>
              <a:gd name="connsiteX7-345" fmla="*/ 62283 w 2658882"/>
              <a:gd name="connsiteY7-346" fmla="*/ 4051443 h 4094059"/>
              <a:gd name="connsiteX8-347" fmla="*/ 0 w 2658882"/>
              <a:gd name="connsiteY8-348" fmla="*/ 3916281 h 4094059"/>
              <a:gd name="connsiteX9-349" fmla="*/ 0 w 2658882"/>
              <a:gd name="connsiteY9-350" fmla="*/ 177803 h 4094059"/>
              <a:gd name="connsiteX10-351" fmla="*/ 62283 w 2658882"/>
              <a:gd name="connsiteY10-352" fmla="*/ 42612 h 4094059"/>
              <a:gd name="connsiteX0-353" fmla="*/ 62283 w 2658882"/>
              <a:gd name="connsiteY0-354" fmla="*/ 42612 h 4094059"/>
              <a:gd name="connsiteX1-355" fmla="*/ 205497 w 2658882"/>
              <a:gd name="connsiteY1-356" fmla="*/ 2144 h 4094059"/>
              <a:gd name="connsiteX2-357" fmla="*/ 2508800 w 2658882"/>
              <a:gd name="connsiteY2-358" fmla="*/ 365375 h 4094059"/>
              <a:gd name="connsiteX3-359" fmla="*/ 2658882 w 2658882"/>
              <a:gd name="connsiteY3-360" fmla="*/ 541004 h 4094059"/>
              <a:gd name="connsiteX4-361" fmla="*/ 2658882 w 2658882"/>
              <a:gd name="connsiteY4-362" fmla="*/ 3553052 h 4094059"/>
              <a:gd name="connsiteX5-363" fmla="*/ 2508776 w 2658882"/>
              <a:gd name="connsiteY5-364" fmla="*/ 3728684 h 4094059"/>
              <a:gd name="connsiteX6-365" fmla="*/ 205473 w 2658882"/>
              <a:gd name="connsiteY6-366" fmla="*/ 4091915 h 4094059"/>
              <a:gd name="connsiteX7-367" fmla="*/ 62283 w 2658882"/>
              <a:gd name="connsiteY7-368" fmla="*/ 4051443 h 4094059"/>
              <a:gd name="connsiteX8-369" fmla="*/ 0 w 2658882"/>
              <a:gd name="connsiteY8-370" fmla="*/ 3916281 h 4094059"/>
              <a:gd name="connsiteX9-371" fmla="*/ 0 w 2658882"/>
              <a:gd name="connsiteY9-372" fmla="*/ 177803 h 4094059"/>
              <a:gd name="connsiteX10-373" fmla="*/ 62283 w 2658882"/>
              <a:gd name="connsiteY10-374" fmla="*/ 42612 h 4094059"/>
              <a:gd name="connsiteX0-375" fmla="*/ 62283 w 2658882"/>
              <a:gd name="connsiteY0-376" fmla="*/ 42612 h 4094059"/>
              <a:gd name="connsiteX1-377" fmla="*/ 205497 w 2658882"/>
              <a:gd name="connsiteY1-378" fmla="*/ 2144 h 4094059"/>
              <a:gd name="connsiteX2-379" fmla="*/ 2508800 w 2658882"/>
              <a:gd name="connsiteY2-380" fmla="*/ 365375 h 4094059"/>
              <a:gd name="connsiteX3-381" fmla="*/ 2658882 w 2658882"/>
              <a:gd name="connsiteY3-382" fmla="*/ 541004 h 4094059"/>
              <a:gd name="connsiteX4-383" fmla="*/ 2658882 w 2658882"/>
              <a:gd name="connsiteY4-384" fmla="*/ 3553052 h 4094059"/>
              <a:gd name="connsiteX5-385" fmla="*/ 2508776 w 2658882"/>
              <a:gd name="connsiteY5-386" fmla="*/ 3728684 h 4094059"/>
              <a:gd name="connsiteX6-387" fmla="*/ 205473 w 2658882"/>
              <a:gd name="connsiteY6-388" fmla="*/ 4091915 h 4094059"/>
              <a:gd name="connsiteX7-389" fmla="*/ 62283 w 2658882"/>
              <a:gd name="connsiteY7-390" fmla="*/ 4051443 h 4094059"/>
              <a:gd name="connsiteX8-391" fmla="*/ 0 w 2658882"/>
              <a:gd name="connsiteY8-392" fmla="*/ 3916281 h 4094059"/>
              <a:gd name="connsiteX9-393" fmla="*/ 0 w 2658882"/>
              <a:gd name="connsiteY9-394" fmla="*/ 177803 h 4094059"/>
              <a:gd name="connsiteX10-395" fmla="*/ 62283 w 2658882"/>
              <a:gd name="connsiteY10-396" fmla="*/ 42612 h 40940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658882" h="4094059">
                <a:moveTo>
                  <a:pt x="62283" y="42612"/>
                </a:moveTo>
                <a:cubicBezTo>
                  <a:pt x="101616" y="8995"/>
                  <a:pt x="154387" y="-5916"/>
                  <a:pt x="205497" y="2144"/>
                </a:cubicBezTo>
                <a:cubicBezTo>
                  <a:pt x="205497" y="2144"/>
                  <a:pt x="2508800" y="365375"/>
                  <a:pt x="2508800" y="365375"/>
                </a:cubicBezTo>
                <a:cubicBezTo>
                  <a:pt x="2599348" y="379655"/>
                  <a:pt x="2658882" y="449336"/>
                  <a:pt x="2658882" y="541004"/>
                </a:cubicBezTo>
                <a:cubicBezTo>
                  <a:pt x="2658882" y="541004"/>
                  <a:pt x="2658882" y="3553052"/>
                  <a:pt x="2658882" y="3553052"/>
                </a:cubicBezTo>
                <a:cubicBezTo>
                  <a:pt x="2658882" y="3644720"/>
                  <a:pt x="2599325" y="3714404"/>
                  <a:pt x="2508776" y="3728684"/>
                </a:cubicBezTo>
                <a:cubicBezTo>
                  <a:pt x="2508776" y="3728684"/>
                  <a:pt x="205473" y="4091915"/>
                  <a:pt x="205473" y="4091915"/>
                </a:cubicBezTo>
                <a:cubicBezTo>
                  <a:pt x="154364" y="4099976"/>
                  <a:pt x="101616" y="4085060"/>
                  <a:pt x="62283" y="4051443"/>
                </a:cubicBezTo>
                <a:cubicBezTo>
                  <a:pt x="22950" y="4017828"/>
                  <a:pt x="0" y="3968024"/>
                  <a:pt x="0" y="3916281"/>
                </a:cubicBezTo>
                <a:cubicBezTo>
                  <a:pt x="0" y="3916282"/>
                  <a:pt x="0" y="177804"/>
                  <a:pt x="0" y="177803"/>
                </a:cubicBezTo>
                <a:cubicBezTo>
                  <a:pt x="0" y="126063"/>
                  <a:pt x="22950" y="76228"/>
                  <a:pt x="62283" y="42612"/>
                </a:cubicBezTo>
                <a:close/>
              </a:path>
            </a:pathLst>
          </a:custGeom>
          <a:gradFill flip="none" rotWithShape="1">
            <a:gsLst>
              <a:gs pos="90000">
                <a:schemeClr val="accent4">
                  <a:alpha val="100000"/>
                </a:schemeClr>
              </a:gs>
              <a:gs pos="0">
                <a:schemeClr val="accent4">
                  <a:lumMod val="60000"/>
                  <a:lumOff val="40000"/>
                  <a:alpha val="100000"/>
                </a:schemeClr>
              </a:gs>
            </a:gsLst>
            <a:lin ang="10800000" scaled="1"/>
            <a:tileRect/>
          </a:gradFill>
          <a:ln w="9525" cap="flat">
            <a:noFill/>
            <a:prstDash val="solid"/>
            <a:miter/>
          </a:ln>
          <a:effectLst/>
        </p:spPr>
        <p:txBody>
          <a:bodyPr rtlCol="0" anchor="ctr">
            <a:noAutofit/>
          </a:bodyPr>
          <a:lstStyle/>
          <a:p>
            <a:pPr lvl="0" algn="l">
              <a:buClrTx/>
              <a:buSzTx/>
              <a:buFontTx/>
            </a:pPr>
            <a:endParaRPr lang="zh-CN" altLang="en-US">
              <a:solidFill>
                <a:schemeClr val="tx1"/>
              </a:solidFill>
              <a:sym typeface="+mn-ea"/>
            </a:endParaRPr>
          </a:p>
        </p:txBody>
      </p:sp>
      <p:sp>
        <p:nvSpPr>
          <p:cNvPr id="8" name="文本框 7" descr="7b0a2020202022776f7264617274223a20227b5c2269645c223a32353030313433322c5c227469645c223a5c225c227d220a7d0a"/>
          <p:cNvSpPr txBox="1"/>
          <p:nvPr>
            <p:custDataLst>
              <p:tags r:id="rId4"/>
            </p:custDataLst>
          </p:nvPr>
        </p:nvSpPr>
        <p:spPr>
          <a:xfrm>
            <a:off x="753745" y="1753870"/>
            <a:ext cx="1701792" cy="337820"/>
          </a:xfrm>
          <a:prstGeom prst="rect">
            <a:avLst/>
          </a:prstGeom>
          <a:noFill/>
        </p:spPr>
        <p:txBody>
          <a:bodyPr wrap="square" lIns="0" tIns="0" rIns="0" bIns="0" rtlCol="0">
            <a:noAutofit/>
            <a:scene3d>
              <a:camera prst="orthographicFront"/>
              <a:lightRig rig="threePt" dir="t"/>
            </a:scene3d>
          </a:bodyPr>
          <a:lstStyle/>
          <a:p>
            <a:pPr algn="l"/>
            <a:r>
              <a:rPr lang="en-US" altLang="zh-CN" sz="2000" b="1" dirty="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sym typeface="+mn-ea"/>
              </a:rPr>
              <a:t>经济效益</a:t>
            </a:r>
            <a:endParaRPr lang="en-US" altLang="zh-CN" sz="2000" b="1" dirty="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sym typeface="+mn-ea"/>
            </a:endParaRPr>
          </a:p>
        </p:txBody>
      </p:sp>
      <p:sp>
        <p:nvSpPr>
          <p:cNvPr id="9" name="文本框 8" descr="7b0a2020202022776f7264617274223a20227b5c2269645c223a32353030313331332c5c227469645c223a5c225c227d220a7d0a"/>
          <p:cNvSpPr txBox="1"/>
          <p:nvPr>
            <p:custDataLst>
              <p:tags r:id="rId5"/>
            </p:custDataLst>
          </p:nvPr>
        </p:nvSpPr>
        <p:spPr>
          <a:xfrm>
            <a:off x="472440" y="2383790"/>
            <a:ext cx="1975485" cy="810000"/>
          </a:xfrm>
          <a:prstGeom prst="rect">
            <a:avLst/>
          </a:prstGeom>
          <a:noFill/>
        </p:spPr>
        <p:txBody>
          <a:bodyPr wrap="square" lIns="0" tIns="0" rIns="0" bIns="0" rtlCol="0" anchor="ctr"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chemeClr val="bg1"/>
                </a:solidFill>
                <a:latin typeface="+mn-ea"/>
              </a:defRPr>
            </a:lvl1pPr>
          </a:lstStyle>
          <a:p>
            <a:pPr marL="0" lvl="1"/>
            <a:r>
              <a:rPr lang="en-US" altLang="zh-CN" sz="1400" kern="0" dirty="0">
                <a:ln>
                  <a:noFill/>
                  <a:prstDash val="sysDot"/>
                </a:ln>
                <a:solidFill>
                  <a:srgbClr val="FFFFFF"/>
                </a:solidFill>
                <a:latin typeface="+mn-ea"/>
                <a:sym typeface="+mn-ea"/>
              </a:rPr>
              <a:t>年销量达1000万</a:t>
            </a:r>
            <a:endParaRPr lang="zh-CN" altLang="en-US" dirty="0">
              <a:solidFill>
                <a:srgbClr val="FFFFFF"/>
              </a:solidFill>
              <a:sym typeface="+mn-ea"/>
            </a:endParaRPr>
          </a:p>
        </p:txBody>
      </p:sp>
      <p:sp>
        <p:nvSpPr>
          <p:cNvPr id="7" name="文本框 6"/>
          <p:cNvSpPr txBox="1"/>
          <p:nvPr>
            <p:custDataLst>
              <p:tags r:id="rId6"/>
            </p:custDataLst>
          </p:nvPr>
        </p:nvSpPr>
        <p:spPr>
          <a:xfrm>
            <a:off x="472440" y="3209290"/>
            <a:ext cx="1975485" cy="810000"/>
          </a:xfrm>
          <a:prstGeom prst="rect">
            <a:avLst/>
          </a:prstGeom>
          <a:noFill/>
        </p:spPr>
        <p:txBody>
          <a:bodyPr wrap="square" lIns="0" tIns="0" rIns="0" bIns="0" rtlCol="0" anchor="ctr"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chemeClr val="bg1"/>
                </a:solidFill>
                <a:latin typeface="+mn-ea"/>
              </a:defRPr>
            </a:lvl1pPr>
          </a:lstStyle>
          <a:p>
            <a:pPr marL="0" indent="0" algn="l">
              <a:buNone/>
            </a:pPr>
            <a:r>
              <a:rPr lang="zh-CN" altLang="en-US" dirty="0">
                <a:solidFill>
                  <a:srgbClr val="FFFFFF"/>
                </a:solidFill>
                <a:sym typeface="+mn-ea"/>
              </a:rPr>
              <a:t>主要客户：</a:t>
            </a:r>
            <a:endParaRPr lang="zh-CN" altLang="en-US" dirty="0">
              <a:solidFill>
                <a:srgbClr val="FFFFFF"/>
              </a:solidFill>
              <a:sym typeface="+mn-ea"/>
            </a:endParaRPr>
          </a:p>
          <a:p>
            <a:pPr marL="0" indent="0" algn="l">
              <a:buNone/>
            </a:pPr>
            <a:r>
              <a:rPr lang="zh-CN" altLang="en-US" dirty="0">
                <a:solidFill>
                  <a:srgbClr val="FFFFFF"/>
                </a:solidFill>
                <a:sym typeface="+mn-ea"/>
              </a:rPr>
              <a:t>青岛特锐德电气股份有限公司</a:t>
            </a:r>
            <a:endParaRPr lang="zh-CN" altLang="en-US" dirty="0">
              <a:solidFill>
                <a:srgbClr val="FFFFFF"/>
              </a:solidFill>
              <a:sym typeface="+mn-ea"/>
            </a:endParaRPr>
          </a:p>
          <a:p>
            <a:pPr marL="0" indent="0" algn="l">
              <a:buNone/>
            </a:pPr>
            <a:r>
              <a:rPr lang="zh-CN" altLang="en-US" dirty="0">
                <a:solidFill>
                  <a:srgbClr val="FFFFFF"/>
                </a:solidFill>
                <a:sym typeface="+mn-ea"/>
              </a:rPr>
              <a:t>廊坊德基机械科技有限公司</a:t>
            </a:r>
            <a:endParaRPr lang="zh-CN" altLang="en-US" dirty="0">
              <a:solidFill>
                <a:srgbClr val="FFFFFF"/>
              </a:solidFill>
              <a:sym typeface="+mn-ea"/>
            </a:endParaRPr>
          </a:p>
        </p:txBody>
      </p:sp>
      <p:sp>
        <p:nvSpPr>
          <p:cNvPr id="19" name="任意多边形: 形状 15"/>
          <p:cNvSpPr/>
          <p:nvPr>
            <p:custDataLst>
              <p:tags r:id="rId7"/>
            </p:custDataLst>
          </p:nvPr>
        </p:nvSpPr>
        <p:spPr>
          <a:xfrm>
            <a:off x="3320415" y="945515"/>
            <a:ext cx="2503384" cy="3786260"/>
          </a:xfrm>
          <a:custGeom>
            <a:avLst/>
            <a:gdLst>
              <a:gd name="connsiteX0" fmla="*/ 62283 w 2658882"/>
              <a:gd name="connsiteY0" fmla="*/ 40468 h 4091396"/>
              <a:gd name="connsiteX1" fmla="*/ 205497 w 2658882"/>
              <a:gd name="connsiteY1" fmla="*/ 0 h 4091396"/>
              <a:gd name="connsiteX2" fmla="*/ 2508800 w 2658882"/>
              <a:gd name="connsiteY2" fmla="*/ 363231 h 4091396"/>
              <a:gd name="connsiteX3" fmla="*/ 2658882 w 2658882"/>
              <a:gd name="connsiteY3" fmla="*/ 538860 h 4091396"/>
              <a:gd name="connsiteX4" fmla="*/ 2658882 w 2658882"/>
              <a:gd name="connsiteY4" fmla="*/ 3550908 h 4091396"/>
              <a:gd name="connsiteX5" fmla="*/ 2508776 w 2658882"/>
              <a:gd name="connsiteY5" fmla="*/ 3726540 h 4091396"/>
              <a:gd name="connsiteX6" fmla="*/ 205473 w 2658882"/>
              <a:gd name="connsiteY6" fmla="*/ 4089771 h 4091396"/>
              <a:gd name="connsiteX7" fmla="*/ 62283 w 2658882"/>
              <a:gd name="connsiteY7" fmla="*/ 4049299 h 4091396"/>
              <a:gd name="connsiteX8" fmla="*/ 0 w 2658882"/>
              <a:gd name="connsiteY8" fmla="*/ 3914137 h 4091396"/>
              <a:gd name="connsiteX9" fmla="*/ 0 w 2658882"/>
              <a:gd name="connsiteY9" fmla="*/ 175659 h 4091396"/>
              <a:gd name="connsiteX10" fmla="*/ 62283 w 2658882"/>
              <a:gd name="connsiteY10" fmla="*/ 40468 h 4091396"/>
              <a:gd name="connsiteX0-1" fmla="*/ 62283 w 2658882"/>
              <a:gd name="connsiteY0-2" fmla="*/ 42612 h 4093540"/>
              <a:gd name="connsiteX1-3" fmla="*/ 205497 w 2658882"/>
              <a:gd name="connsiteY1-4" fmla="*/ 2144 h 4093540"/>
              <a:gd name="connsiteX2-5" fmla="*/ 2508800 w 2658882"/>
              <a:gd name="connsiteY2-6" fmla="*/ 365375 h 4093540"/>
              <a:gd name="connsiteX3-7" fmla="*/ 2658882 w 2658882"/>
              <a:gd name="connsiteY3-8" fmla="*/ 541004 h 4093540"/>
              <a:gd name="connsiteX4-9" fmla="*/ 2658882 w 2658882"/>
              <a:gd name="connsiteY4-10" fmla="*/ 3553052 h 4093540"/>
              <a:gd name="connsiteX5-11" fmla="*/ 2508776 w 2658882"/>
              <a:gd name="connsiteY5-12" fmla="*/ 3728684 h 4093540"/>
              <a:gd name="connsiteX6-13" fmla="*/ 205473 w 2658882"/>
              <a:gd name="connsiteY6-14" fmla="*/ 4091915 h 4093540"/>
              <a:gd name="connsiteX7-15" fmla="*/ 62283 w 2658882"/>
              <a:gd name="connsiteY7-16" fmla="*/ 4051443 h 4093540"/>
              <a:gd name="connsiteX8-17" fmla="*/ 0 w 2658882"/>
              <a:gd name="connsiteY8-18" fmla="*/ 3916281 h 4093540"/>
              <a:gd name="connsiteX9-19" fmla="*/ 0 w 2658882"/>
              <a:gd name="connsiteY9-20" fmla="*/ 177803 h 4093540"/>
              <a:gd name="connsiteX10-21" fmla="*/ 62283 w 2658882"/>
              <a:gd name="connsiteY10-22" fmla="*/ 42612 h 4093540"/>
              <a:gd name="connsiteX0-23" fmla="*/ 62283 w 2658882"/>
              <a:gd name="connsiteY0-24" fmla="*/ 42612 h 4093540"/>
              <a:gd name="connsiteX1-25" fmla="*/ 205497 w 2658882"/>
              <a:gd name="connsiteY1-26" fmla="*/ 2144 h 4093540"/>
              <a:gd name="connsiteX2-27" fmla="*/ 2508800 w 2658882"/>
              <a:gd name="connsiteY2-28" fmla="*/ 365375 h 4093540"/>
              <a:gd name="connsiteX3-29" fmla="*/ 2658882 w 2658882"/>
              <a:gd name="connsiteY3-30" fmla="*/ 541004 h 4093540"/>
              <a:gd name="connsiteX4-31" fmla="*/ 2658882 w 2658882"/>
              <a:gd name="connsiteY4-32" fmla="*/ 3553052 h 4093540"/>
              <a:gd name="connsiteX5-33" fmla="*/ 2508776 w 2658882"/>
              <a:gd name="connsiteY5-34" fmla="*/ 3728684 h 4093540"/>
              <a:gd name="connsiteX6-35" fmla="*/ 205473 w 2658882"/>
              <a:gd name="connsiteY6-36" fmla="*/ 4091915 h 4093540"/>
              <a:gd name="connsiteX7-37" fmla="*/ 62283 w 2658882"/>
              <a:gd name="connsiteY7-38" fmla="*/ 4051443 h 4093540"/>
              <a:gd name="connsiteX8-39" fmla="*/ 0 w 2658882"/>
              <a:gd name="connsiteY8-40" fmla="*/ 3916281 h 4093540"/>
              <a:gd name="connsiteX9-41" fmla="*/ 0 w 2658882"/>
              <a:gd name="connsiteY9-42" fmla="*/ 177803 h 4093540"/>
              <a:gd name="connsiteX10-43" fmla="*/ 62283 w 2658882"/>
              <a:gd name="connsiteY10-44" fmla="*/ 42612 h 4093540"/>
              <a:gd name="connsiteX0-45" fmla="*/ 62283 w 2658882"/>
              <a:gd name="connsiteY0-46" fmla="*/ 42612 h 4093540"/>
              <a:gd name="connsiteX1-47" fmla="*/ 205497 w 2658882"/>
              <a:gd name="connsiteY1-48" fmla="*/ 2144 h 4093540"/>
              <a:gd name="connsiteX2-49" fmla="*/ 2508800 w 2658882"/>
              <a:gd name="connsiteY2-50" fmla="*/ 365375 h 4093540"/>
              <a:gd name="connsiteX3-51" fmla="*/ 2658882 w 2658882"/>
              <a:gd name="connsiteY3-52" fmla="*/ 541004 h 4093540"/>
              <a:gd name="connsiteX4-53" fmla="*/ 2658882 w 2658882"/>
              <a:gd name="connsiteY4-54" fmla="*/ 3553052 h 4093540"/>
              <a:gd name="connsiteX5-55" fmla="*/ 2508776 w 2658882"/>
              <a:gd name="connsiteY5-56" fmla="*/ 3728684 h 4093540"/>
              <a:gd name="connsiteX6-57" fmla="*/ 205473 w 2658882"/>
              <a:gd name="connsiteY6-58" fmla="*/ 4091915 h 4093540"/>
              <a:gd name="connsiteX7-59" fmla="*/ 62283 w 2658882"/>
              <a:gd name="connsiteY7-60" fmla="*/ 4051443 h 4093540"/>
              <a:gd name="connsiteX8-61" fmla="*/ 0 w 2658882"/>
              <a:gd name="connsiteY8-62" fmla="*/ 3916281 h 4093540"/>
              <a:gd name="connsiteX9-63" fmla="*/ 0 w 2658882"/>
              <a:gd name="connsiteY9-64" fmla="*/ 177803 h 4093540"/>
              <a:gd name="connsiteX10-65" fmla="*/ 62283 w 2658882"/>
              <a:gd name="connsiteY10-66" fmla="*/ 42612 h 4093540"/>
              <a:gd name="connsiteX0-67" fmla="*/ 62283 w 2658882"/>
              <a:gd name="connsiteY0-68" fmla="*/ 42612 h 4093540"/>
              <a:gd name="connsiteX1-69" fmla="*/ 205497 w 2658882"/>
              <a:gd name="connsiteY1-70" fmla="*/ 2144 h 4093540"/>
              <a:gd name="connsiteX2-71" fmla="*/ 2508800 w 2658882"/>
              <a:gd name="connsiteY2-72" fmla="*/ 365375 h 4093540"/>
              <a:gd name="connsiteX3-73" fmla="*/ 2658882 w 2658882"/>
              <a:gd name="connsiteY3-74" fmla="*/ 541004 h 4093540"/>
              <a:gd name="connsiteX4-75" fmla="*/ 2658882 w 2658882"/>
              <a:gd name="connsiteY4-76" fmla="*/ 3553052 h 4093540"/>
              <a:gd name="connsiteX5-77" fmla="*/ 2508776 w 2658882"/>
              <a:gd name="connsiteY5-78" fmla="*/ 3728684 h 4093540"/>
              <a:gd name="connsiteX6-79" fmla="*/ 205473 w 2658882"/>
              <a:gd name="connsiteY6-80" fmla="*/ 4091915 h 4093540"/>
              <a:gd name="connsiteX7-81" fmla="*/ 62283 w 2658882"/>
              <a:gd name="connsiteY7-82" fmla="*/ 4051443 h 4093540"/>
              <a:gd name="connsiteX8-83" fmla="*/ 0 w 2658882"/>
              <a:gd name="connsiteY8-84" fmla="*/ 3916281 h 4093540"/>
              <a:gd name="connsiteX9-85" fmla="*/ 0 w 2658882"/>
              <a:gd name="connsiteY9-86" fmla="*/ 177803 h 4093540"/>
              <a:gd name="connsiteX10-87" fmla="*/ 62283 w 2658882"/>
              <a:gd name="connsiteY10-88" fmla="*/ 42612 h 4093540"/>
              <a:gd name="connsiteX0-89" fmla="*/ 62283 w 2658882"/>
              <a:gd name="connsiteY0-90" fmla="*/ 42612 h 4093540"/>
              <a:gd name="connsiteX1-91" fmla="*/ 205497 w 2658882"/>
              <a:gd name="connsiteY1-92" fmla="*/ 2144 h 4093540"/>
              <a:gd name="connsiteX2-93" fmla="*/ 2508800 w 2658882"/>
              <a:gd name="connsiteY2-94" fmla="*/ 365375 h 4093540"/>
              <a:gd name="connsiteX3-95" fmla="*/ 2658882 w 2658882"/>
              <a:gd name="connsiteY3-96" fmla="*/ 541004 h 4093540"/>
              <a:gd name="connsiteX4-97" fmla="*/ 2658882 w 2658882"/>
              <a:gd name="connsiteY4-98" fmla="*/ 3553052 h 4093540"/>
              <a:gd name="connsiteX5-99" fmla="*/ 2508776 w 2658882"/>
              <a:gd name="connsiteY5-100" fmla="*/ 3728684 h 4093540"/>
              <a:gd name="connsiteX6-101" fmla="*/ 205473 w 2658882"/>
              <a:gd name="connsiteY6-102" fmla="*/ 4091915 h 4093540"/>
              <a:gd name="connsiteX7-103" fmla="*/ 62283 w 2658882"/>
              <a:gd name="connsiteY7-104" fmla="*/ 4051443 h 4093540"/>
              <a:gd name="connsiteX8-105" fmla="*/ 0 w 2658882"/>
              <a:gd name="connsiteY8-106" fmla="*/ 3916281 h 4093540"/>
              <a:gd name="connsiteX9-107" fmla="*/ 0 w 2658882"/>
              <a:gd name="connsiteY9-108" fmla="*/ 177803 h 4093540"/>
              <a:gd name="connsiteX10-109" fmla="*/ 62283 w 2658882"/>
              <a:gd name="connsiteY10-110" fmla="*/ 42612 h 4093540"/>
              <a:gd name="connsiteX0-111" fmla="*/ 62283 w 2658882"/>
              <a:gd name="connsiteY0-112" fmla="*/ 42612 h 4093540"/>
              <a:gd name="connsiteX1-113" fmla="*/ 205497 w 2658882"/>
              <a:gd name="connsiteY1-114" fmla="*/ 2144 h 4093540"/>
              <a:gd name="connsiteX2-115" fmla="*/ 2508800 w 2658882"/>
              <a:gd name="connsiteY2-116" fmla="*/ 365375 h 4093540"/>
              <a:gd name="connsiteX3-117" fmla="*/ 2658882 w 2658882"/>
              <a:gd name="connsiteY3-118" fmla="*/ 541004 h 4093540"/>
              <a:gd name="connsiteX4-119" fmla="*/ 2658882 w 2658882"/>
              <a:gd name="connsiteY4-120" fmla="*/ 3553052 h 4093540"/>
              <a:gd name="connsiteX5-121" fmla="*/ 2508776 w 2658882"/>
              <a:gd name="connsiteY5-122" fmla="*/ 3728684 h 4093540"/>
              <a:gd name="connsiteX6-123" fmla="*/ 205473 w 2658882"/>
              <a:gd name="connsiteY6-124" fmla="*/ 4091915 h 4093540"/>
              <a:gd name="connsiteX7-125" fmla="*/ 62283 w 2658882"/>
              <a:gd name="connsiteY7-126" fmla="*/ 4051443 h 4093540"/>
              <a:gd name="connsiteX8-127" fmla="*/ 0 w 2658882"/>
              <a:gd name="connsiteY8-128" fmla="*/ 3916281 h 4093540"/>
              <a:gd name="connsiteX9-129" fmla="*/ 0 w 2658882"/>
              <a:gd name="connsiteY9-130" fmla="*/ 177803 h 4093540"/>
              <a:gd name="connsiteX10-131" fmla="*/ 62283 w 2658882"/>
              <a:gd name="connsiteY10-132" fmla="*/ 42612 h 4093540"/>
              <a:gd name="connsiteX0-133" fmla="*/ 62283 w 2658882"/>
              <a:gd name="connsiteY0-134" fmla="*/ 42612 h 4093540"/>
              <a:gd name="connsiteX1-135" fmla="*/ 205497 w 2658882"/>
              <a:gd name="connsiteY1-136" fmla="*/ 2144 h 4093540"/>
              <a:gd name="connsiteX2-137" fmla="*/ 2508800 w 2658882"/>
              <a:gd name="connsiteY2-138" fmla="*/ 365375 h 4093540"/>
              <a:gd name="connsiteX3-139" fmla="*/ 2658882 w 2658882"/>
              <a:gd name="connsiteY3-140" fmla="*/ 541004 h 4093540"/>
              <a:gd name="connsiteX4-141" fmla="*/ 2658882 w 2658882"/>
              <a:gd name="connsiteY4-142" fmla="*/ 3553052 h 4093540"/>
              <a:gd name="connsiteX5-143" fmla="*/ 2508776 w 2658882"/>
              <a:gd name="connsiteY5-144" fmla="*/ 3728684 h 4093540"/>
              <a:gd name="connsiteX6-145" fmla="*/ 205473 w 2658882"/>
              <a:gd name="connsiteY6-146" fmla="*/ 4091915 h 4093540"/>
              <a:gd name="connsiteX7-147" fmla="*/ 62283 w 2658882"/>
              <a:gd name="connsiteY7-148" fmla="*/ 4051443 h 4093540"/>
              <a:gd name="connsiteX8-149" fmla="*/ 0 w 2658882"/>
              <a:gd name="connsiteY8-150" fmla="*/ 3916281 h 4093540"/>
              <a:gd name="connsiteX9-151" fmla="*/ 0 w 2658882"/>
              <a:gd name="connsiteY9-152" fmla="*/ 177803 h 4093540"/>
              <a:gd name="connsiteX10-153" fmla="*/ 62283 w 2658882"/>
              <a:gd name="connsiteY10-154" fmla="*/ 42612 h 4093540"/>
              <a:gd name="connsiteX0-155" fmla="*/ 62283 w 2658882"/>
              <a:gd name="connsiteY0-156" fmla="*/ 42612 h 4093540"/>
              <a:gd name="connsiteX1-157" fmla="*/ 205497 w 2658882"/>
              <a:gd name="connsiteY1-158" fmla="*/ 2144 h 4093540"/>
              <a:gd name="connsiteX2-159" fmla="*/ 2508800 w 2658882"/>
              <a:gd name="connsiteY2-160" fmla="*/ 365375 h 4093540"/>
              <a:gd name="connsiteX3-161" fmla="*/ 2658882 w 2658882"/>
              <a:gd name="connsiteY3-162" fmla="*/ 541004 h 4093540"/>
              <a:gd name="connsiteX4-163" fmla="*/ 2658882 w 2658882"/>
              <a:gd name="connsiteY4-164" fmla="*/ 3553052 h 4093540"/>
              <a:gd name="connsiteX5-165" fmla="*/ 2508776 w 2658882"/>
              <a:gd name="connsiteY5-166" fmla="*/ 3728684 h 4093540"/>
              <a:gd name="connsiteX6-167" fmla="*/ 205473 w 2658882"/>
              <a:gd name="connsiteY6-168" fmla="*/ 4091915 h 4093540"/>
              <a:gd name="connsiteX7-169" fmla="*/ 62283 w 2658882"/>
              <a:gd name="connsiteY7-170" fmla="*/ 4051443 h 4093540"/>
              <a:gd name="connsiteX8-171" fmla="*/ 0 w 2658882"/>
              <a:gd name="connsiteY8-172" fmla="*/ 3916281 h 4093540"/>
              <a:gd name="connsiteX9-173" fmla="*/ 0 w 2658882"/>
              <a:gd name="connsiteY9-174" fmla="*/ 177803 h 4093540"/>
              <a:gd name="connsiteX10-175" fmla="*/ 62283 w 2658882"/>
              <a:gd name="connsiteY10-176" fmla="*/ 42612 h 4093540"/>
              <a:gd name="connsiteX0-177" fmla="*/ 62283 w 2658882"/>
              <a:gd name="connsiteY0-178" fmla="*/ 42612 h 4093540"/>
              <a:gd name="connsiteX1-179" fmla="*/ 205497 w 2658882"/>
              <a:gd name="connsiteY1-180" fmla="*/ 2144 h 4093540"/>
              <a:gd name="connsiteX2-181" fmla="*/ 2508800 w 2658882"/>
              <a:gd name="connsiteY2-182" fmla="*/ 365375 h 4093540"/>
              <a:gd name="connsiteX3-183" fmla="*/ 2658882 w 2658882"/>
              <a:gd name="connsiteY3-184" fmla="*/ 541004 h 4093540"/>
              <a:gd name="connsiteX4-185" fmla="*/ 2658882 w 2658882"/>
              <a:gd name="connsiteY4-186" fmla="*/ 3553052 h 4093540"/>
              <a:gd name="connsiteX5-187" fmla="*/ 2508776 w 2658882"/>
              <a:gd name="connsiteY5-188" fmla="*/ 3728684 h 4093540"/>
              <a:gd name="connsiteX6-189" fmla="*/ 205473 w 2658882"/>
              <a:gd name="connsiteY6-190" fmla="*/ 4091915 h 4093540"/>
              <a:gd name="connsiteX7-191" fmla="*/ 62283 w 2658882"/>
              <a:gd name="connsiteY7-192" fmla="*/ 4051443 h 4093540"/>
              <a:gd name="connsiteX8-193" fmla="*/ 0 w 2658882"/>
              <a:gd name="connsiteY8-194" fmla="*/ 3916281 h 4093540"/>
              <a:gd name="connsiteX9-195" fmla="*/ 0 w 2658882"/>
              <a:gd name="connsiteY9-196" fmla="*/ 177803 h 4093540"/>
              <a:gd name="connsiteX10-197" fmla="*/ 62283 w 2658882"/>
              <a:gd name="connsiteY10-198" fmla="*/ 42612 h 4093540"/>
              <a:gd name="connsiteX0-199" fmla="*/ 62283 w 2658882"/>
              <a:gd name="connsiteY0-200" fmla="*/ 42612 h 4092044"/>
              <a:gd name="connsiteX1-201" fmla="*/ 205497 w 2658882"/>
              <a:gd name="connsiteY1-202" fmla="*/ 2144 h 4092044"/>
              <a:gd name="connsiteX2-203" fmla="*/ 2508800 w 2658882"/>
              <a:gd name="connsiteY2-204" fmla="*/ 365375 h 4092044"/>
              <a:gd name="connsiteX3-205" fmla="*/ 2658882 w 2658882"/>
              <a:gd name="connsiteY3-206" fmla="*/ 541004 h 4092044"/>
              <a:gd name="connsiteX4-207" fmla="*/ 2658882 w 2658882"/>
              <a:gd name="connsiteY4-208" fmla="*/ 3553052 h 4092044"/>
              <a:gd name="connsiteX5-209" fmla="*/ 2508776 w 2658882"/>
              <a:gd name="connsiteY5-210" fmla="*/ 3728684 h 4092044"/>
              <a:gd name="connsiteX6-211" fmla="*/ 205473 w 2658882"/>
              <a:gd name="connsiteY6-212" fmla="*/ 4091915 h 4092044"/>
              <a:gd name="connsiteX7-213" fmla="*/ 62283 w 2658882"/>
              <a:gd name="connsiteY7-214" fmla="*/ 4051443 h 4092044"/>
              <a:gd name="connsiteX8-215" fmla="*/ 0 w 2658882"/>
              <a:gd name="connsiteY8-216" fmla="*/ 3916281 h 4092044"/>
              <a:gd name="connsiteX9-217" fmla="*/ 0 w 2658882"/>
              <a:gd name="connsiteY9-218" fmla="*/ 177803 h 4092044"/>
              <a:gd name="connsiteX10-219" fmla="*/ 62283 w 2658882"/>
              <a:gd name="connsiteY10-220" fmla="*/ 42612 h 4092044"/>
              <a:gd name="connsiteX0-221" fmla="*/ 62283 w 2658882"/>
              <a:gd name="connsiteY0-222" fmla="*/ 42612 h 4091915"/>
              <a:gd name="connsiteX1-223" fmla="*/ 205497 w 2658882"/>
              <a:gd name="connsiteY1-224" fmla="*/ 2144 h 4091915"/>
              <a:gd name="connsiteX2-225" fmla="*/ 2508800 w 2658882"/>
              <a:gd name="connsiteY2-226" fmla="*/ 365375 h 4091915"/>
              <a:gd name="connsiteX3-227" fmla="*/ 2658882 w 2658882"/>
              <a:gd name="connsiteY3-228" fmla="*/ 541004 h 4091915"/>
              <a:gd name="connsiteX4-229" fmla="*/ 2658882 w 2658882"/>
              <a:gd name="connsiteY4-230" fmla="*/ 3553052 h 4091915"/>
              <a:gd name="connsiteX5-231" fmla="*/ 2508776 w 2658882"/>
              <a:gd name="connsiteY5-232" fmla="*/ 3728684 h 4091915"/>
              <a:gd name="connsiteX6-233" fmla="*/ 205473 w 2658882"/>
              <a:gd name="connsiteY6-234" fmla="*/ 4091915 h 4091915"/>
              <a:gd name="connsiteX7-235" fmla="*/ 62283 w 2658882"/>
              <a:gd name="connsiteY7-236" fmla="*/ 4051443 h 4091915"/>
              <a:gd name="connsiteX8-237" fmla="*/ 0 w 2658882"/>
              <a:gd name="connsiteY8-238" fmla="*/ 3916281 h 4091915"/>
              <a:gd name="connsiteX9-239" fmla="*/ 0 w 2658882"/>
              <a:gd name="connsiteY9-240" fmla="*/ 177803 h 4091915"/>
              <a:gd name="connsiteX10-241" fmla="*/ 62283 w 2658882"/>
              <a:gd name="connsiteY10-242" fmla="*/ 42612 h 4091915"/>
              <a:gd name="connsiteX0-243" fmla="*/ 62283 w 2658882"/>
              <a:gd name="connsiteY0-244" fmla="*/ 42612 h 4092475"/>
              <a:gd name="connsiteX1-245" fmla="*/ 205497 w 2658882"/>
              <a:gd name="connsiteY1-246" fmla="*/ 2144 h 4092475"/>
              <a:gd name="connsiteX2-247" fmla="*/ 2508800 w 2658882"/>
              <a:gd name="connsiteY2-248" fmla="*/ 365375 h 4092475"/>
              <a:gd name="connsiteX3-249" fmla="*/ 2658882 w 2658882"/>
              <a:gd name="connsiteY3-250" fmla="*/ 541004 h 4092475"/>
              <a:gd name="connsiteX4-251" fmla="*/ 2658882 w 2658882"/>
              <a:gd name="connsiteY4-252" fmla="*/ 3553052 h 4092475"/>
              <a:gd name="connsiteX5-253" fmla="*/ 2508776 w 2658882"/>
              <a:gd name="connsiteY5-254" fmla="*/ 3728684 h 4092475"/>
              <a:gd name="connsiteX6-255" fmla="*/ 205473 w 2658882"/>
              <a:gd name="connsiteY6-256" fmla="*/ 4091915 h 4092475"/>
              <a:gd name="connsiteX7-257" fmla="*/ 62283 w 2658882"/>
              <a:gd name="connsiteY7-258" fmla="*/ 4051443 h 4092475"/>
              <a:gd name="connsiteX8-259" fmla="*/ 0 w 2658882"/>
              <a:gd name="connsiteY8-260" fmla="*/ 3916281 h 4092475"/>
              <a:gd name="connsiteX9-261" fmla="*/ 0 w 2658882"/>
              <a:gd name="connsiteY9-262" fmla="*/ 177803 h 4092475"/>
              <a:gd name="connsiteX10-263" fmla="*/ 62283 w 2658882"/>
              <a:gd name="connsiteY10-264" fmla="*/ 42612 h 4092475"/>
              <a:gd name="connsiteX0-265" fmla="*/ 62283 w 2658882"/>
              <a:gd name="connsiteY0-266" fmla="*/ 42612 h 4094059"/>
              <a:gd name="connsiteX1-267" fmla="*/ 205497 w 2658882"/>
              <a:gd name="connsiteY1-268" fmla="*/ 2144 h 4094059"/>
              <a:gd name="connsiteX2-269" fmla="*/ 2508800 w 2658882"/>
              <a:gd name="connsiteY2-270" fmla="*/ 365375 h 4094059"/>
              <a:gd name="connsiteX3-271" fmla="*/ 2658882 w 2658882"/>
              <a:gd name="connsiteY3-272" fmla="*/ 541004 h 4094059"/>
              <a:gd name="connsiteX4-273" fmla="*/ 2658882 w 2658882"/>
              <a:gd name="connsiteY4-274" fmla="*/ 3553052 h 4094059"/>
              <a:gd name="connsiteX5-275" fmla="*/ 2508776 w 2658882"/>
              <a:gd name="connsiteY5-276" fmla="*/ 3728684 h 4094059"/>
              <a:gd name="connsiteX6-277" fmla="*/ 205473 w 2658882"/>
              <a:gd name="connsiteY6-278" fmla="*/ 4091915 h 4094059"/>
              <a:gd name="connsiteX7-279" fmla="*/ 62283 w 2658882"/>
              <a:gd name="connsiteY7-280" fmla="*/ 4051443 h 4094059"/>
              <a:gd name="connsiteX8-281" fmla="*/ 0 w 2658882"/>
              <a:gd name="connsiteY8-282" fmla="*/ 3916281 h 4094059"/>
              <a:gd name="connsiteX9-283" fmla="*/ 0 w 2658882"/>
              <a:gd name="connsiteY9-284" fmla="*/ 177803 h 4094059"/>
              <a:gd name="connsiteX10-285" fmla="*/ 62283 w 2658882"/>
              <a:gd name="connsiteY10-286" fmla="*/ 42612 h 4094059"/>
              <a:gd name="connsiteX0-287" fmla="*/ 62283 w 2658882"/>
              <a:gd name="connsiteY0-288" fmla="*/ 42612 h 4094059"/>
              <a:gd name="connsiteX1-289" fmla="*/ 205497 w 2658882"/>
              <a:gd name="connsiteY1-290" fmla="*/ 2144 h 4094059"/>
              <a:gd name="connsiteX2-291" fmla="*/ 2508800 w 2658882"/>
              <a:gd name="connsiteY2-292" fmla="*/ 365375 h 4094059"/>
              <a:gd name="connsiteX3-293" fmla="*/ 2658882 w 2658882"/>
              <a:gd name="connsiteY3-294" fmla="*/ 541004 h 4094059"/>
              <a:gd name="connsiteX4-295" fmla="*/ 2658882 w 2658882"/>
              <a:gd name="connsiteY4-296" fmla="*/ 3553052 h 4094059"/>
              <a:gd name="connsiteX5-297" fmla="*/ 2508776 w 2658882"/>
              <a:gd name="connsiteY5-298" fmla="*/ 3728684 h 4094059"/>
              <a:gd name="connsiteX6-299" fmla="*/ 205473 w 2658882"/>
              <a:gd name="connsiteY6-300" fmla="*/ 4091915 h 4094059"/>
              <a:gd name="connsiteX7-301" fmla="*/ 62283 w 2658882"/>
              <a:gd name="connsiteY7-302" fmla="*/ 4051443 h 4094059"/>
              <a:gd name="connsiteX8-303" fmla="*/ 0 w 2658882"/>
              <a:gd name="connsiteY8-304" fmla="*/ 3916281 h 4094059"/>
              <a:gd name="connsiteX9-305" fmla="*/ 0 w 2658882"/>
              <a:gd name="connsiteY9-306" fmla="*/ 177803 h 4094059"/>
              <a:gd name="connsiteX10-307" fmla="*/ 62283 w 2658882"/>
              <a:gd name="connsiteY10-308" fmla="*/ 42612 h 4094059"/>
              <a:gd name="connsiteX0-309" fmla="*/ 62283 w 2658882"/>
              <a:gd name="connsiteY0-310" fmla="*/ 42612 h 4094059"/>
              <a:gd name="connsiteX1-311" fmla="*/ 205497 w 2658882"/>
              <a:gd name="connsiteY1-312" fmla="*/ 2144 h 4094059"/>
              <a:gd name="connsiteX2-313" fmla="*/ 2508800 w 2658882"/>
              <a:gd name="connsiteY2-314" fmla="*/ 365375 h 4094059"/>
              <a:gd name="connsiteX3-315" fmla="*/ 2658882 w 2658882"/>
              <a:gd name="connsiteY3-316" fmla="*/ 541004 h 4094059"/>
              <a:gd name="connsiteX4-317" fmla="*/ 2658882 w 2658882"/>
              <a:gd name="connsiteY4-318" fmla="*/ 3553052 h 4094059"/>
              <a:gd name="connsiteX5-319" fmla="*/ 2508776 w 2658882"/>
              <a:gd name="connsiteY5-320" fmla="*/ 3728684 h 4094059"/>
              <a:gd name="connsiteX6-321" fmla="*/ 205473 w 2658882"/>
              <a:gd name="connsiteY6-322" fmla="*/ 4091915 h 4094059"/>
              <a:gd name="connsiteX7-323" fmla="*/ 62283 w 2658882"/>
              <a:gd name="connsiteY7-324" fmla="*/ 4051443 h 4094059"/>
              <a:gd name="connsiteX8-325" fmla="*/ 0 w 2658882"/>
              <a:gd name="connsiteY8-326" fmla="*/ 3916281 h 4094059"/>
              <a:gd name="connsiteX9-327" fmla="*/ 0 w 2658882"/>
              <a:gd name="connsiteY9-328" fmla="*/ 177803 h 4094059"/>
              <a:gd name="connsiteX10-329" fmla="*/ 62283 w 2658882"/>
              <a:gd name="connsiteY10-330" fmla="*/ 42612 h 4094059"/>
              <a:gd name="connsiteX0-331" fmla="*/ 62283 w 2658882"/>
              <a:gd name="connsiteY0-332" fmla="*/ 42612 h 4094059"/>
              <a:gd name="connsiteX1-333" fmla="*/ 205497 w 2658882"/>
              <a:gd name="connsiteY1-334" fmla="*/ 2144 h 4094059"/>
              <a:gd name="connsiteX2-335" fmla="*/ 2508800 w 2658882"/>
              <a:gd name="connsiteY2-336" fmla="*/ 365375 h 4094059"/>
              <a:gd name="connsiteX3-337" fmla="*/ 2658882 w 2658882"/>
              <a:gd name="connsiteY3-338" fmla="*/ 541004 h 4094059"/>
              <a:gd name="connsiteX4-339" fmla="*/ 2658882 w 2658882"/>
              <a:gd name="connsiteY4-340" fmla="*/ 3553052 h 4094059"/>
              <a:gd name="connsiteX5-341" fmla="*/ 2508776 w 2658882"/>
              <a:gd name="connsiteY5-342" fmla="*/ 3728684 h 4094059"/>
              <a:gd name="connsiteX6-343" fmla="*/ 205473 w 2658882"/>
              <a:gd name="connsiteY6-344" fmla="*/ 4091915 h 4094059"/>
              <a:gd name="connsiteX7-345" fmla="*/ 62283 w 2658882"/>
              <a:gd name="connsiteY7-346" fmla="*/ 4051443 h 4094059"/>
              <a:gd name="connsiteX8-347" fmla="*/ 0 w 2658882"/>
              <a:gd name="connsiteY8-348" fmla="*/ 3916281 h 4094059"/>
              <a:gd name="connsiteX9-349" fmla="*/ 0 w 2658882"/>
              <a:gd name="connsiteY9-350" fmla="*/ 177803 h 4094059"/>
              <a:gd name="connsiteX10-351" fmla="*/ 62283 w 2658882"/>
              <a:gd name="connsiteY10-352" fmla="*/ 42612 h 4094059"/>
              <a:gd name="connsiteX0-353" fmla="*/ 62283 w 2658882"/>
              <a:gd name="connsiteY0-354" fmla="*/ 42612 h 4094059"/>
              <a:gd name="connsiteX1-355" fmla="*/ 205497 w 2658882"/>
              <a:gd name="connsiteY1-356" fmla="*/ 2144 h 4094059"/>
              <a:gd name="connsiteX2-357" fmla="*/ 2508800 w 2658882"/>
              <a:gd name="connsiteY2-358" fmla="*/ 365375 h 4094059"/>
              <a:gd name="connsiteX3-359" fmla="*/ 2658882 w 2658882"/>
              <a:gd name="connsiteY3-360" fmla="*/ 541004 h 4094059"/>
              <a:gd name="connsiteX4-361" fmla="*/ 2658882 w 2658882"/>
              <a:gd name="connsiteY4-362" fmla="*/ 3553052 h 4094059"/>
              <a:gd name="connsiteX5-363" fmla="*/ 2508776 w 2658882"/>
              <a:gd name="connsiteY5-364" fmla="*/ 3728684 h 4094059"/>
              <a:gd name="connsiteX6-365" fmla="*/ 205473 w 2658882"/>
              <a:gd name="connsiteY6-366" fmla="*/ 4091915 h 4094059"/>
              <a:gd name="connsiteX7-367" fmla="*/ 62283 w 2658882"/>
              <a:gd name="connsiteY7-368" fmla="*/ 4051443 h 4094059"/>
              <a:gd name="connsiteX8-369" fmla="*/ 0 w 2658882"/>
              <a:gd name="connsiteY8-370" fmla="*/ 3916281 h 4094059"/>
              <a:gd name="connsiteX9-371" fmla="*/ 0 w 2658882"/>
              <a:gd name="connsiteY9-372" fmla="*/ 177803 h 4094059"/>
              <a:gd name="connsiteX10-373" fmla="*/ 62283 w 2658882"/>
              <a:gd name="connsiteY10-374" fmla="*/ 42612 h 4094059"/>
              <a:gd name="connsiteX0-375" fmla="*/ 62283 w 2658882"/>
              <a:gd name="connsiteY0-376" fmla="*/ 42612 h 4094059"/>
              <a:gd name="connsiteX1-377" fmla="*/ 205497 w 2658882"/>
              <a:gd name="connsiteY1-378" fmla="*/ 2144 h 4094059"/>
              <a:gd name="connsiteX2-379" fmla="*/ 2508800 w 2658882"/>
              <a:gd name="connsiteY2-380" fmla="*/ 365375 h 4094059"/>
              <a:gd name="connsiteX3-381" fmla="*/ 2658882 w 2658882"/>
              <a:gd name="connsiteY3-382" fmla="*/ 541004 h 4094059"/>
              <a:gd name="connsiteX4-383" fmla="*/ 2658882 w 2658882"/>
              <a:gd name="connsiteY4-384" fmla="*/ 3553052 h 4094059"/>
              <a:gd name="connsiteX5-385" fmla="*/ 2508776 w 2658882"/>
              <a:gd name="connsiteY5-386" fmla="*/ 3728684 h 4094059"/>
              <a:gd name="connsiteX6-387" fmla="*/ 205473 w 2658882"/>
              <a:gd name="connsiteY6-388" fmla="*/ 4091915 h 4094059"/>
              <a:gd name="connsiteX7-389" fmla="*/ 62283 w 2658882"/>
              <a:gd name="connsiteY7-390" fmla="*/ 4051443 h 4094059"/>
              <a:gd name="connsiteX8-391" fmla="*/ 0 w 2658882"/>
              <a:gd name="connsiteY8-392" fmla="*/ 3916281 h 4094059"/>
              <a:gd name="connsiteX9-393" fmla="*/ 0 w 2658882"/>
              <a:gd name="connsiteY9-394" fmla="*/ 177803 h 4094059"/>
              <a:gd name="connsiteX10-395" fmla="*/ 62283 w 2658882"/>
              <a:gd name="connsiteY10-396" fmla="*/ 42612 h 40940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658882" h="4094059">
                <a:moveTo>
                  <a:pt x="62283" y="42612"/>
                </a:moveTo>
                <a:cubicBezTo>
                  <a:pt x="101616" y="8995"/>
                  <a:pt x="154387" y="-5916"/>
                  <a:pt x="205497" y="2144"/>
                </a:cubicBezTo>
                <a:cubicBezTo>
                  <a:pt x="205497" y="2144"/>
                  <a:pt x="2508800" y="365375"/>
                  <a:pt x="2508800" y="365375"/>
                </a:cubicBezTo>
                <a:cubicBezTo>
                  <a:pt x="2599348" y="379655"/>
                  <a:pt x="2658882" y="449336"/>
                  <a:pt x="2658882" y="541004"/>
                </a:cubicBezTo>
                <a:cubicBezTo>
                  <a:pt x="2658882" y="541004"/>
                  <a:pt x="2658882" y="3553052"/>
                  <a:pt x="2658882" y="3553052"/>
                </a:cubicBezTo>
                <a:cubicBezTo>
                  <a:pt x="2658882" y="3644720"/>
                  <a:pt x="2599325" y="3714404"/>
                  <a:pt x="2508776" y="3728684"/>
                </a:cubicBezTo>
                <a:cubicBezTo>
                  <a:pt x="2508776" y="3728684"/>
                  <a:pt x="205473" y="4091915"/>
                  <a:pt x="205473" y="4091915"/>
                </a:cubicBezTo>
                <a:cubicBezTo>
                  <a:pt x="154364" y="4099976"/>
                  <a:pt x="101616" y="4085060"/>
                  <a:pt x="62283" y="4051443"/>
                </a:cubicBezTo>
                <a:cubicBezTo>
                  <a:pt x="22950" y="4017828"/>
                  <a:pt x="0" y="3968024"/>
                  <a:pt x="0" y="3916281"/>
                </a:cubicBezTo>
                <a:cubicBezTo>
                  <a:pt x="0" y="3916282"/>
                  <a:pt x="0" y="177804"/>
                  <a:pt x="0" y="177803"/>
                </a:cubicBezTo>
                <a:cubicBezTo>
                  <a:pt x="0" y="126063"/>
                  <a:pt x="22950" y="76228"/>
                  <a:pt x="62283" y="42612"/>
                </a:cubicBezTo>
                <a:close/>
              </a:path>
            </a:pathLst>
          </a:custGeom>
          <a:gradFill flip="none" rotWithShape="1">
            <a:gsLst>
              <a:gs pos="90000">
                <a:schemeClr val="accent5">
                  <a:alpha val="100000"/>
                </a:schemeClr>
              </a:gs>
              <a:gs pos="0">
                <a:schemeClr val="accent5">
                  <a:lumMod val="60000"/>
                  <a:lumOff val="40000"/>
                  <a:alpha val="100000"/>
                </a:schemeClr>
              </a:gs>
            </a:gsLst>
            <a:lin ang="10800000" scaled="1"/>
            <a:tileRect/>
          </a:grad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lvl="0" algn="l">
              <a:buClrTx/>
              <a:buSzTx/>
              <a:buFontTx/>
            </a:pPr>
            <a:endParaRPr lang="zh-CN" altLang="en-US">
              <a:solidFill>
                <a:schemeClr val="accent5"/>
              </a:solidFill>
              <a:sym typeface="+mn-ea"/>
            </a:endParaRPr>
          </a:p>
        </p:txBody>
      </p:sp>
      <p:sp>
        <p:nvSpPr>
          <p:cNvPr id="20" name="文本框 19" descr="7b0a2020202022776f7264617274223a20227b5c2269645c223a32353030313433322c5c227469645c223a5c225c227d220a7d0a"/>
          <p:cNvSpPr txBox="1"/>
          <p:nvPr>
            <p:custDataLst>
              <p:tags r:id="rId8"/>
            </p:custDataLst>
          </p:nvPr>
        </p:nvSpPr>
        <p:spPr>
          <a:xfrm>
            <a:off x="3912870" y="1753870"/>
            <a:ext cx="1701792" cy="337820"/>
          </a:xfrm>
          <a:prstGeom prst="rect">
            <a:avLst/>
          </a:prstGeom>
          <a:noFill/>
        </p:spPr>
        <p:txBody>
          <a:bodyPr wrap="square" lIns="0" tIns="0" rIns="0" bIns="0" rtlCol="0">
            <a:noAutofit/>
            <a:scene3d>
              <a:camera prst="orthographicFront"/>
              <a:lightRig rig="threePt" dir="t"/>
            </a:scene3d>
          </a:bodyPr>
          <a:lstStyle/>
          <a:p>
            <a:pPr algn="l"/>
            <a:r>
              <a:rPr lang="en-US" altLang="zh-CN" sz="2000" b="1" dirty="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cs typeface="汉仪元隆黑-105简" panose="00020600040101010101" charset="-122"/>
                <a:sym typeface="+mn-ea"/>
              </a:rPr>
              <a:t>VOC</a:t>
            </a:r>
            <a:r>
              <a:rPr lang="zh-CN" altLang="en-US" sz="2000" b="1" dirty="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cs typeface="汉仪元隆黑-105简" panose="00020600040101010101" charset="-122"/>
                <a:sym typeface="+mn-ea"/>
              </a:rPr>
              <a:t>减排</a:t>
            </a:r>
            <a:endParaRPr lang="zh-CN" altLang="en-US" sz="2000" b="1" dirty="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cs typeface="汉仪元隆黑-105简" panose="00020600040101010101" charset="-122"/>
              <a:sym typeface="+mn-ea"/>
            </a:endParaRPr>
          </a:p>
        </p:txBody>
      </p:sp>
      <p:sp>
        <p:nvSpPr>
          <p:cNvPr id="21" name="文本框 20"/>
          <p:cNvSpPr txBox="1"/>
          <p:nvPr>
            <p:custDataLst>
              <p:tags r:id="rId9"/>
            </p:custDataLst>
          </p:nvPr>
        </p:nvSpPr>
        <p:spPr>
          <a:xfrm>
            <a:off x="3631565" y="2383790"/>
            <a:ext cx="1975485" cy="810000"/>
          </a:xfrm>
          <a:prstGeom prst="rect">
            <a:avLst/>
          </a:prstGeom>
          <a:noFill/>
        </p:spPr>
        <p:txBody>
          <a:bodyPr wrap="square" lIns="0" tIns="0" rIns="0" bIns="0" rtlCol="0" anchor="ctr"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chemeClr val="bg1"/>
                </a:solidFill>
                <a:latin typeface="+mn-ea"/>
              </a:defRPr>
            </a:lvl1pPr>
          </a:lstStyle>
          <a:p>
            <a:pPr marL="0" lvl="1"/>
            <a:r>
              <a:rPr lang="en-US" altLang="zh-CN" sz="1350" dirty="0">
                <a:solidFill>
                  <a:srgbClr val="FFFFFF"/>
                </a:solidFill>
                <a:sym typeface="+mn-ea"/>
              </a:rPr>
              <a:t>减少了32</a:t>
            </a:r>
            <a:r>
              <a:rPr lang="zh-CN" altLang="en-US" sz="1350" dirty="0">
                <a:solidFill>
                  <a:srgbClr val="FFFFFF"/>
                </a:solidFill>
                <a:sym typeface="+mn-ea"/>
              </a:rPr>
              <a:t>吨</a:t>
            </a:r>
            <a:r>
              <a:rPr lang="en-US" altLang="zh-CN" sz="1350" dirty="0">
                <a:solidFill>
                  <a:srgbClr val="FFFFFF"/>
                </a:solidFill>
                <a:sym typeface="+mn-ea"/>
              </a:rPr>
              <a:t>VOC d 排放</a:t>
            </a:r>
            <a:endParaRPr lang="en-US" altLang="zh-CN" dirty="0">
              <a:solidFill>
                <a:srgbClr val="FFFFFF"/>
              </a:solidFill>
              <a:sym typeface="+mn-ea"/>
            </a:endParaRPr>
          </a:p>
        </p:txBody>
      </p:sp>
      <p:sp>
        <p:nvSpPr>
          <p:cNvPr id="22" name="文本框 21"/>
          <p:cNvSpPr txBox="1"/>
          <p:nvPr>
            <p:custDataLst>
              <p:tags r:id="rId10"/>
            </p:custDataLst>
          </p:nvPr>
        </p:nvSpPr>
        <p:spPr>
          <a:xfrm>
            <a:off x="3631565" y="3209290"/>
            <a:ext cx="1975485" cy="810000"/>
          </a:xfrm>
          <a:prstGeom prst="rect">
            <a:avLst/>
          </a:prstGeom>
          <a:noFill/>
        </p:spPr>
        <p:txBody>
          <a:bodyPr wrap="square" lIns="0" tIns="0" rIns="0" bIns="0" rtlCol="0" anchor="ctr"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chemeClr val="bg1"/>
                </a:solidFill>
                <a:latin typeface="+mn-ea"/>
              </a:defRPr>
            </a:lvl1pPr>
          </a:lstStyle>
          <a:p>
            <a:pPr marL="0" lvl="1"/>
            <a:r>
              <a:rPr lang="zh-CN" altLang="en-US" sz="1400" dirty="0">
                <a:solidFill>
                  <a:srgbClr val="FFFFFF"/>
                </a:solidFill>
                <a:sym typeface="+mn-ea"/>
              </a:rPr>
              <a:t>减少环保设备、设施费用，降低生产成本</a:t>
            </a:r>
            <a:endParaRPr lang="zh-CN" altLang="en-US" sz="1400" dirty="0">
              <a:solidFill>
                <a:srgbClr val="FFFFFF"/>
              </a:solidFill>
              <a:sym typeface="+mn-ea"/>
            </a:endParaRPr>
          </a:p>
        </p:txBody>
      </p:sp>
      <p:sp>
        <p:nvSpPr>
          <p:cNvPr id="23" name="任意多边形: 形状 15"/>
          <p:cNvSpPr/>
          <p:nvPr>
            <p:custDataLst>
              <p:tags r:id="rId11"/>
            </p:custDataLst>
          </p:nvPr>
        </p:nvSpPr>
        <p:spPr>
          <a:xfrm>
            <a:off x="6479540" y="945515"/>
            <a:ext cx="2503384" cy="3786260"/>
          </a:xfrm>
          <a:custGeom>
            <a:avLst/>
            <a:gdLst>
              <a:gd name="connsiteX0" fmla="*/ 62283 w 2658882"/>
              <a:gd name="connsiteY0" fmla="*/ 40468 h 4091396"/>
              <a:gd name="connsiteX1" fmla="*/ 205497 w 2658882"/>
              <a:gd name="connsiteY1" fmla="*/ 0 h 4091396"/>
              <a:gd name="connsiteX2" fmla="*/ 2508800 w 2658882"/>
              <a:gd name="connsiteY2" fmla="*/ 363231 h 4091396"/>
              <a:gd name="connsiteX3" fmla="*/ 2658882 w 2658882"/>
              <a:gd name="connsiteY3" fmla="*/ 538860 h 4091396"/>
              <a:gd name="connsiteX4" fmla="*/ 2658882 w 2658882"/>
              <a:gd name="connsiteY4" fmla="*/ 3550908 h 4091396"/>
              <a:gd name="connsiteX5" fmla="*/ 2508776 w 2658882"/>
              <a:gd name="connsiteY5" fmla="*/ 3726540 h 4091396"/>
              <a:gd name="connsiteX6" fmla="*/ 205473 w 2658882"/>
              <a:gd name="connsiteY6" fmla="*/ 4089771 h 4091396"/>
              <a:gd name="connsiteX7" fmla="*/ 62283 w 2658882"/>
              <a:gd name="connsiteY7" fmla="*/ 4049299 h 4091396"/>
              <a:gd name="connsiteX8" fmla="*/ 0 w 2658882"/>
              <a:gd name="connsiteY8" fmla="*/ 3914137 h 4091396"/>
              <a:gd name="connsiteX9" fmla="*/ 0 w 2658882"/>
              <a:gd name="connsiteY9" fmla="*/ 175659 h 4091396"/>
              <a:gd name="connsiteX10" fmla="*/ 62283 w 2658882"/>
              <a:gd name="connsiteY10" fmla="*/ 40468 h 4091396"/>
              <a:gd name="connsiteX0-1" fmla="*/ 62283 w 2658882"/>
              <a:gd name="connsiteY0-2" fmla="*/ 42612 h 4093540"/>
              <a:gd name="connsiteX1-3" fmla="*/ 205497 w 2658882"/>
              <a:gd name="connsiteY1-4" fmla="*/ 2144 h 4093540"/>
              <a:gd name="connsiteX2-5" fmla="*/ 2508800 w 2658882"/>
              <a:gd name="connsiteY2-6" fmla="*/ 365375 h 4093540"/>
              <a:gd name="connsiteX3-7" fmla="*/ 2658882 w 2658882"/>
              <a:gd name="connsiteY3-8" fmla="*/ 541004 h 4093540"/>
              <a:gd name="connsiteX4-9" fmla="*/ 2658882 w 2658882"/>
              <a:gd name="connsiteY4-10" fmla="*/ 3553052 h 4093540"/>
              <a:gd name="connsiteX5-11" fmla="*/ 2508776 w 2658882"/>
              <a:gd name="connsiteY5-12" fmla="*/ 3728684 h 4093540"/>
              <a:gd name="connsiteX6-13" fmla="*/ 205473 w 2658882"/>
              <a:gd name="connsiteY6-14" fmla="*/ 4091915 h 4093540"/>
              <a:gd name="connsiteX7-15" fmla="*/ 62283 w 2658882"/>
              <a:gd name="connsiteY7-16" fmla="*/ 4051443 h 4093540"/>
              <a:gd name="connsiteX8-17" fmla="*/ 0 w 2658882"/>
              <a:gd name="connsiteY8-18" fmla="*/ 3916281 h 4093540"/>
              <a:gd name="connsiteX9-19" fmla="*/ 0 w 2658882"/>
              <a:gd name="connsiteY9-20" fmla="*/ 177803 h 4093540"/>
              <a:gd name="connsiteX10-21" fmla="*/ 62283 w 2658882"/>
              <a:gd name="connsiteY10-22" fmla="*/ 42612 h 4093540"/>
              <a:gd name="connsiteX0-23" fmla="*/ 62283 w 2658882"/>
              <a:gd name="connsiteY0-24" fmla="*/ 42612 h 4093540"/>
              <a:gd name="connsiteX1-25" fmla="*/ 205497 w 2658882"/>
              <a:gd name="connsiteY1-26" fmla="*/ 2144 h 4093540"/>
              <a:gd name="connsiteX2-27" fmla="*/ 2508800 w 2658882"/>
              <a:gd name="connsiteY2-28" fmla="*/ 365375 h 4093540"/>
              <a:gd name="connsiteX3-29" fmla="*/ 2658882 w 2658882"/>
              <a:gd name="connsiteY3-30" fmla="*/ 541004 h 4093540"/>
              <a:gd name="connsiteX4-31" fmla="*/ 2658882 w 2658882"/>
              <a:gd name="connsiteY4-32" fmla="*/ 3553052 h 4093540"/>
              <a:gd name="connsiteX5-33" fmla="*/ 2508776 w 2658882"/>
              <a:gd name="connsiteY5-34" fmla="*/ 3728684 h 4093540"/>
              <a:gd name="connsiteX6-35" fmla="*/ 205473 w 2658882"/>
              <a:gd name="connsiteY6-36" fmla="*/ 4091915 h 4093540"/>
              <a:gd name="connsiteX7-37" fmla="*/ 62283 w 2658882"/>
              <a:gd name="connsiteY7-38" fmla="*/ 4051443 h 4093540"/>
              <a:gd name="connsiteX8-39" fmla="*/ 0 w 2658882"/>
              <a:gd name="connsiteY8-40" fmla="*/ 3916281 h 4093540"/>
              <a:gd name="connsiteX9-41" fmla="*/ 0 w 2658882"/>
              <a:gd name="connsiteY9-42" fmla="*/ 177803 h 4093540"/>
              <a:gd name="connsiteX10-43" fmla="*/ 62283 w 2658882"/>
              <a:gd name="connsiteY10-44" fmla="*/ 42612 h 4093540"/>
              <a:gd name="connsiteX0-45" fmla="*/ 62283 w 2658882"/>
              <a:gd name="connsiteY0-46" fmla="*/ 42612 h 4093540"/>
              <a:gd name="connsiteX1-47" fmla="*/ 205497 w 2658882"/>
              <a:gd name="connsiteY1-48" fmla="*/ 2144 h 4093540"/>
              <a:gd name="connsiteX2-49" fmla="*/ 2508800 w 2658882"/>
              <a:gd name="connsiteY2-50" fmla="*/ 365375 h 4093540"/>
              <a:gd name="connsiteX3-51" fmla="*/ 2658882 w 2658882"/>
              <a:gd name="connsiteY3-52" fmla="*/ 541004 h 4093540"/>
              <a:gd name="connsiteX4-53" fmla="*/ 2658882 w 2658882"/>
              <a:gd name="connsiteY4-54" fmla="*/ 3553052 h 4093540"/>
              <a:gd name="connsiteX5-55" fmla="*/ 2508776 w 2658882"/>
              <a:gd name="connsiteY5-56" fmla="*/ 3728684 h 4093540"/>
              <a:gd name="connsiteX6-57" fmla="*/ 205473 w 2658882"/>
              <a:gd name="connsiteY6-58" fmla="*/ 4091915 h 4093540"/>
              <a:gd name="connsiteX7-59" fmla="*/ 62283 w 2658882"/>
              <a:gd name="connsiteY7-60" fmla="*/ 4051443 h 4093540"/>
              <a:gd name="connsiteX8-61" fmla="*/ 0 w 2658882"/>
              <a:gd name="connsiteY8-62" fmla="*/ 3916281 h 4093540"/>
              <a:gd name="connsiteX9-63" fmla="*/ 0 w 2658882"/>
              <a:gd name="connsiteY9-64" fmla="*/ 177803 h 4093540"/>
              <a:gd name="connsiteX10-65" fmla="*/ 62283 w 2658882"/>
              <a:gd name="connsiteY10-66" fmla="*/ 42612 h 4093540"/>
              <a:gd name="connsiteX0-67" fmla="*/ 62283 w 2658882"/>
              <a:gd name="connsiteY0-68" fmla="*/ 42612 h 4093540"/>
              <a:gd name="connsiteX1-69" fmla="*/ 205497 w 2658882"/>
              <a:gd name="connsiteY1-70" fmla="*/ 2144 h 4093540"/>
              <a:gd name="connsiteX2-71" fmla="*/ 2508800 w 2658882"/>
              <a:gd name="connsiteY2-72" fmla="*/ 365375 h 4093540"/>
              <a:gd name="connsiteX3-73" fmla="*/ 2658882 w 2658882"/>
              <a:gd name="connsiteY3-74" fmla="*/ 541004 h 4093540"/>
              <a:gd name="connsiteX4-75" fmla="*/ 2658882 w 2658882"/>
              <a:gd name="connsiteY4-76" fmla="*/ 3553052 h 4093540"/>
              <a:gd name="connsiteX5-77" fmla="*/ 2508776 w 2658882"/>
              <a:gd name="connsiteY5-78" fmla="*/ 3728684 h 4093540"/>
              <a:gd name="connsiteX6-79" fmla="*/ 205473 w 2658882"/>
              <a:gd name="connsiteY6-80" fmla="*/ 4091915 h 4093540"/>
              <a:gd name="connsiteX7-81" fmla="*/ 62283 w 2658882"/>
              <a:gd name="connsiteY7-82" fmla="*/ 4051443 h 4093540"/>
              <a:gd name="connsiteX8-83" fmla="*/ 0 w 2658882"/>
              <a:gd name="connsiteY8-84" fmla="*/ 3916281 h 4093540"/>
              <a:gd name="connsiteX9-85" fmla="*/ 0 w 2658882"/>
              <a:gd name="connsiteY9-86" fmla="*/ 177803 h 4093540"/>
              <a:gd name="connsiteX10-87" fmla="*/ 62283 w 2658882"/>
              <a:gd name="connsiteY10-88" fmla="*/ 42612 h 4093540"/>
              <a:gd name="connsiteX0-89" fmla="*/ 62283 w 2658882"/>
              <a:gd name="connsiteY0-90" fmla="*/ 42612 h 4093540"/>
              <a:gd name="connsiteX1-91" fmla="*/ 205497 w 2658882"/>
              <a:gd name="connsiteY1-92" fmla="*/ 2144 h 4093540"/>
              <a:gd name="connsiteX2-93" fmla="*/ 2508800 w 2658882"/>
              <a:gd name="connsiteY2-94" fmla="*/ 365375 h 4093540"/>
              <a:gd name="connsiteX3-95" fmla="*/ 2658882 w 2658882"/>
              <a:gd name="connsiteY3-96" fmla="*/ 541004 h 4093540"/>
              <a:gd name="connsiteX4-97" fmla="*/ 2658882 w 2658882"/>
              <a:gd name="connsiteY4-98" fmla="*/ 3553052 h 4093540"/>
              <a:gd name="connsiteX5-99" fmla="*/ 2508776 w 2658882"/>
              <a:gd name="connsiteY5-100" fmla="*/ 3728684 h 4093540"/>
              <a:gd name="connsiteX6-101" fmla="*/ 205473 w 2658882"/>
              <a:gd name="connsiteY6-102" fmla="*/ 4091915 h 4093540"/>
              <a:gd name="connsiteX7-103" fmla="*/ 62283 w 2658882"/>
              <a:gd name="connsiteY7-104" fmla="*/ 4051443 h 4093540"/>
              <a:gd name="connsiteX8-105" fmla="*/ 0 w 2658882"/>
              <a:gd name="connsiteY8-106" fmla="*/ 3916281 h 4093540"/>
              <a:gd name="connsiteX9-107" fmla="*/ 0 w 2658882"/>
              <a:gd name="connsiteY9-108" fmla="*/ 177803 h 4093540"/>
              <a:gd name="connsiteX10-109" fmla="*/ 62283 w 2658882"/>
              <a:gd name="connsiteY10-110" fmla="*/ 42612 h 4093540"/>
              <a:gd name="connsiteX0-111" fmla="*/ 62283 w 2658882"/>
              <a:gd name="connsiteY0-112" fmla="*/ 42612 h 4093540"/>
              <a:gd name="connsiteX1-113" fmla="*/ 205497 w 2658882"/>
              <a:gd name="connsiteY1-114" fmla="*/ 2144 h 4093540"/>
              <a:gd name="connsiteX2-115" fmla="*/ 2508800 w 2658882"/>
              <a:gd name="connsiteY2-116" fmla="*/ 365375 h 4093540"/>
              <a:gd name="connsiteX3-117" fmla="*/ 2658882 w 2658882"/>
              <a:gd name="connsiteY3-118" fmla="*/ 541004 h 4093540"/>
              <a:gd name="connsiteX4-119" fmla="*/ 2658882 w 2658882"/>
              <a:gd name="connsiteY4-120" fmla="*/ 3553052 h 4093540"/>
              <a:gd name="connsiteX5-121" fmla="*/ 2508776 w 2658882"/>
              <a:gd name="connsiteY5-122" fmla="*/ 3728684 h 4093540"/>
              <a:gd name="connsiteX6-123" fmla="*/ 205473 w 2658882"/>
              <a:gd name="connsiteY6-124" fmla="*/ 4091915 h 4093540"/>
              <a:gd name="connsiteX7-125" fmla="*/ 62283 w 2658882"/>
              <a:gd name="connsiteY7-126" fmla="*/ 4051443 h 4093540"/>
              <a:gd name="connsiteX8-127" fmla="*/ 0 w 2658882"/>
              <a:gd name="connsiteY8-128" fmla="*/ 3916281 h 4093540"/>
              <a:gd name="connsiteX9-129" fmla="*/ 0 w 2658882"/>
              <a:gd name="connsiteY9-130" fmla="*/ 177803 h 4093540"/>
              <a:gd name="connsiteX10-131" fmla="*/ 62283 w 2658882"/>
              <a:gd name="connsiteY10-132" fmla="*/ 42612 h 4093540"/>
              <a:gd name="connsiteX0-133" fmla="*/ 62283 w 2658882"/>
              <a:gd name="connsiteY0-134" fmla="*/ 42612 h 4093540"/>
              <a:gd name="connsiteX1-135" fmla="*/ 205497 w 2658882"/>
              <a:gd name="connsiteY1-136" fmla="*/ 2144 h 4093540"/>
              <a:gd name="connsiteX2-137" fmla="*/ 2508800 w 2658882"/>
              <a:gd name="connsiteY2-138" fmla="*/ 365375 h 4093540"/>
              <a:gd name="connsiteX3-139" fmla="*/ 2658882 w 2658882"/>
              <a:gd name="connsiteY3-140" fmla="*/ 541004 h 4093540"/>
              <a:gd name="connsiteX4-141" fmla="*/ 2658882 w 2658882"/>
              <a:gd name="connsiteY4-142" fmla="*/ 3553052 h 4093540"/>
              <a:gd name="connsiteX5-143" fmla="*/ 2508776 w 2658882"/>
              <a:gd name="connsiteY5-144" fmla="*/ 3728684 h 4093540"/>
              <a:gd name="connsiteX6-145" fmla="*/ 205473 w 2658882"/>
              <a:gd name="connsiteY6-146" fmla="*/ 4091915 h 4093540"/>
              <a:gd name="connsiteX7-147" fmla="*/ 62283 w 2658882"/>
              <a:gd name="connsiteY7-148" fmla="*/ 4051443 h 4093540"/>
              <a:gd name="connsiteX8-149" fmla="*/ 0 w 2658882"/>
              <a:gd name="connsiteY8-150" fmla="*/ 3916281 h 4093540"/>
              <a:gd name="connsiteX9-151" fmla="*/ 0 w 2658882"/>
              <a:gd name="connsiteY9-152" fmla="*/ 177803 h 4093540"/>
              <a:gd name="connsiteX10-153" fmla="*/ 62283 w 2658882"/>
              <a:gd name="connsiteY10-154" fmla="*/ 42612 h 4093540"/>
              <a:gd name="connsiteX0-155" fmla="*/ 62283 w 2658882"/>
              <a:gd name="connsiteY0-156" fmla="*/ 42612 h 4093540"/>
              <a:gd name="connsiteX1-157" fmla="*/ 205497 w 2658882"/>
              <a:gd name="connsiteY1-158" fmla="*/ 2144 h 4093540"/>
              <a:gd name="connsiteX2-159" fmla="*/ 2508800 w 2658882"/>
              <a:gd name="connsiteY2-160" fmla="*/ 365375 h 4093540"/>
              <a:gd name="connsiteX3-161" fmla="*/ 2658882 w 2658882"/>
              <a:gd name="connsiteY3-162" fmla="*/ 541004 h 4093540"/>
              <a:gd name="connsiteX4-163" fmla="*/ 2658882 w 2658882"/>
              <a:gd name="connsiteY4-164" fmla="*/ 3553052 h 4093540"/>
              <a:gd name="connsiteX5-165" fmla="*/ 2508776 w 2658882"/>
              <a:gd name="connsiteY5-166" fmla="*/ 3728684 h 4093540"/>
              <a:gd name="connsiteX6-167" fmla="*/ 205473 w 2658882"/>
              <a:gd name="connsiteY6-168" fmla="*/ 4091915 h 4093540"/>
              <a:gd name="connsiteX7-169" fmla="*/ 62283 w 2658882"/>
              <a:gd name="connsiteY7-170" fmla="*/ 4051443 h 4093540"/>
              <a:gd name="connsiteX8-171" fmla="*/ 0 w 2658882"/>
              <a:gd name="connsiteY8-172" fmla="*/ 3916281 h 4093540"/>
              <a:gd name="connsiteX9-173" fmla="*/ 0 w 2658882"/>
              <a:gd name="connsiteY9-174" fmla="*/ 177803 h 4093540"/>
              <a:gd name="connsiteX10-175" fmla="*/ 62283 w 2658882"/>
              <a:gd name="connsiteY10-176" fmla="*/ 42612 h 4093540"/>
              <a:gd name="connsiteX0-177" fmla="*/ 62283 w 2658882"/>
              <a:gd name="connsiteY0-178" fmla="*/ 42612 h 4093540"/>
              <a:gd name="connsiteX1-179" fmla="*/ 205497 w 2658882"/>
              <a:gd name="connsiteY1-180" fmla="*/ 2144 h 4093540"/>
              <a:gd name="connsiteX2-181" fmla="*/ 2508800 w 2658882"/>
              <a:gd name="connsiteY2-182" fmla="*/ 365375 h 4093540"/>
              <a:gd name="connsiteX3-183" fmla="*/ 2658882 w 2658882"/>
              <a:gd name="connsiteY3-184" fmla="*/ 541004 h 4093540"/>
              <a:gd name="connsiteX4-185" fmla="*/ 2658882 w 2658882"/>
              <a:gd name="connsiteY4-186" fmla="*/ 3553052 h 4093540"/>
              <a:gd name="connsiteX5-187" fmla="*/ 2508776 w 2658882"/>
              <a:gd name="connsiteY5-188" fmla="*/ 3728684 h 4093540"/>
              <a:gd name="connsiteX6-189" fmla="*/ 205473 w 2658882"/>
              <a:gd name="connsiteY6-190" fmla="*/ 4091915 h 4093540"/>
              <a:gd name="connsiteX7-191" fmla="*/ 62283 w 2658882"/>
              <a:gd name="connsiteY7-192" fmla="*/ 4051443 h 4093540"/>
              <a:gd name="connsiteX8-193" fmla="*/ 0 w 2658882"/>
              <a:gd name="connsiteY8-194" fmla="*/ 3916281 h 4093540"/>
              <a:gd name="connsiteX9-195" fmla="*/ 0 w 2658882"/>
              <a:gd name="connsiteY9-196" fmla="*/ 177803 h 4093540"/>
              <a:gd name="connsiteX10-197" fmla="*/ 62283 w 2658882"/>
              <a:gd name="connsiteY10-198" fmla="*/ 42612 h 4093540"/>
              <a:gd name="connsiteX0-199" fmla="*/ 62283 w 2658882"/>
              <a:gd name="connsiteY0-200" fmla="*/ 42612 h 4092044"/>
              <a:gd name="connsiteX1-201" fmla="*/ 205497 w 2658882"/>
              <a:gd name="connsiteY1-202" fmla="*/ 2144 h 4092044"/>
              <a:gd name="connsiteX2-203" fmla="*/ 2508800 w 2658882"/>
              <a:gd name="connsiteY2-204" fmla="*/ 365375 h 4092044"/>
              <a:gd name="connsiteX3-205" fmla="*/ 2658882 w 2658882"/>
              <a:gd name="connsiteY3-206" fmla="*/ 541004 h 4092044"/>
              <a:gd name="connsiteX4-207" fmla="*/ 2658882 w 2658882"/>
              <a:gd name="connsiteY4-208" fmla="*/ 3553052 h 4092044"/>
              <a:gd name="connsiteX5-209" fmla="*/ 2508776 w 2658882"/>
              <a:gd name="connsiteY5-210" fmla="*/ 3728684 h 4092044"/>
              <a:gd name="connsiteX6-211" fmla="*/ 205473 w 2658882"/>
              <a:gd name="connsiteY6-212" fmla="*/ 4091915 h 4092044"/>
              <a:gd name="connsiteX7-213" fmla="*/ 62283 w 2658882"/>
              <a:gd name="connsiteY7-214" fmla="*/ 4051443 h 4092044"/>
              <a:gd name="connsiteX8-215" fmla="*/ 0 w 2658882"/>
              <a:gd name="connsiteY8-216" fmla="*/ 3916281 h 4092044"/>
              <a:gd name="connsiteX9-217" fmla="*/ 0 w 2658882"/>
              <a:gd name="connsiteY9-218" fmla="*/ 177803 h 4092044"/>
              <a:gd name="connsiteX10-219" fmla="*/ 62283 w 2658882"/>
              <a:gd name="connsiteY10-220" fmla="*/ 42612 h 4092044"/>
              <a:gd name="connsiteX0-221" fmla="*/ 62283 w 2658882"/>
              <a:gd name="connsiteY0-222" fmla="*/ 42612 h 4091915"/>
              <a:gd name="connsiteX1-223" fmla="*/ 205497 w 2658882"/>
              <a:gd name="connsiteY1-224" fmla="*/ 2144 h 4091915"/>
              <a:gd name="connsiteX2-225" fmla="*/ 2508800 w 2658882"/>
              <a:gd name="connsiteY2-226" fmla="*/ 365375 h 4091915"/>
              <a:gd name="connsiteX3-227" fmla="*/ 2658882 w 2658882"/>
              <a:gd name="connsiteY3-228" fmla="*/ 541004 h 4091915"/>
              <a:gd name="connsiteX4-229" fmla="*/ 2658882 w 2658882"/>
              <a:gd name="connsiteY4-230" fmla="*/ 3553052 h 4091915"/>
              <a:gd name="connsiteX5-231" fmla="*/ 2508776 w 2658882"/>
              <a:gd name="connsiteY5-232" fmla="*/ 3728684 h 4091915"/>
              <a:gd name="connsiteX6-233" fmla="*/ 205473 w 2658882"/>
              <a:gd name="connsiteY6-234" fmla="*/ 4091915 h 4091915"/>
              <a:gd name="connsiteX7-235" fmla="*/ 62283 w 2658882"/>
              <a:gd name="connsiteY7-236" fmla="*/ 4051443 h 4091915"/>
              <a:gd name="connsiteX8-237" fmla="*/ 0 w 2658882"/>
              <a:gd name="connsiteY8-238" fmla="*/ 3916281 h 4091915"/>
              <a:gd name="connsiteX9-239" fmla="*/ 0 w 2658882"/>
              <a:gd name="connsiteY9-240" fmla="*/ 177803 h 4091915"/>
              <a:gd name="connsiteX10-241" fmla="*/ 62283 w 2658882"/>
              <a:gd name="connsiteY10-242" fmla="*/ 42612 h 4091915"/>
              <a:gd name="connsiteX0-243" fmla="*/ 62283 w 2658882"/>
              <a:gd name="connsiteY0-244" fmla="*/ 42612 h 4092475"/>
              <a:gd name="connsiteX1-245" fmla="*/ 205497 w 2658882"/>
              <a:gd name="connsiteY1-246" fmla="*/ 2144 h 4092475"/>
              <a:gd name="connsiteX2-247" fmla="*/ 2508800 w 2658882"/>
              <a:gd name="connsiteY2-248" fmla="*/ 365375 h 4092475"/>
              <a:gd name="connsiteX3-249" fmla="*/ 2658882 w 2658882"/>
              <a:gd name="connsiteY3-250" fmla="*/ 541004 h 4092475"/>
              <a:gd name="connsiteX4-251" fmla="*/ 2658882 w 2658882"/>
              <a:gd name="connsiteY4-252" fmla="*/ 3553052 h 4092475"/>
              <a:gd name="connsiteX5-253" fmla="*/ 2508776 w 2658882"/>
              <a:gd name="connsiteY5-254" fmla="*/ 3728684 h 4092475"/>
              <a:gd name="connsiteX6-255" fmla="*/ 205473 w 2658882"/>
              <a:gd name="connsiteY6-256" fmla="*/ 4091915 h 4092475"/>
              <a:gd name="connsiteX7-257" fmla="*/ 62283 w 2658882"/>
              <a:gd name="connsiteY7-258" fmla="*/ 4051443 h 4092475"/>
              <a:gd name="connsiteX8-259" fmla="*/ 0 w 2658882"/>
              <a:gd name="connsiteY8-260" fmla="*/ 3916281 h 4092475"/>
              <a:gd name="connsiteX9-261" fmla="*/ 0 w 2658882"/>
              <a:gd name="connsiteY9-262" fmla="*/ 177803 h 4092475"/>
              <a:gd name="connsiteX10-263" fmla="*/ 62283 w 2658882"/>
              <a:gd name="connsiteY10-264" fmla="*/ 42612 h 4092475"/>
              <a:gd name="connsiteX0-265" fmla="*/ 62283 w 2658882"/>
              <a:gd name="connsiteY0-266" fmla="*/ 42612 h 4094059"/>
              <a:gd name="connsiteX1-267" fmla="*/ 205497 w 2658882"/>
              <a:gd name="connsiteY1-268" fmla="*/ 2144 h 4094059"/>
              <a:gd name="connsiteX2-269" fmla="*/ 2508800 w 2658882"/>
              <a:gd name="connsiteY2-270" fmla="*/ 365375 h 4094059"/>
              <a:gd name="connsiteX3-271" fmla="*/ 2658882 w 2658882"/>
              <a:gd name="connsiteY3-272" fmla="*/ 541004 h 4094059"/>
              <a:gd name="connsiteX4-273" fmla="*/ 2658882 w 2658882"/>
              <a:gd name="connsiteY4-274" fmla="*/ 3553052 h 4094059"/>
              <a:gd name="connsiteX5-275" fmla="*/ 2508776 w 2658882"/>
              <a:gd name="connsiteY5-276" fmla="*/ 3728684 h 4094059"/>
              <a:gd name="connsiteX6-277" fmla="*/ 205473 w 2658882"/>
              <a:gd name="connsiteY6-278" fmla="*/ 4091915 h 4094059"/>
              <a:gd name="connsiteX7-279" fmla="*/ 62283 w 2658882"/>
              <a:gd name="connsiteY7-280" fmla="*/ 4051443 h 4094059"/>
              <a:gd name="connsiteX8-281" fmla="*/ 0 w 2658882"/>
              <a:gd name="connsiteY8-282" fmla="*/ 3916281 h 4094059"/>
              <a:gd name="connsiteX9-283" fmla="*/ 0 w 2658882"/>
              <a:gd name="connsiteY9-284" fmla="*/ 177803 h 4094059"/>
              <a:gd name="connsiteX10-285" fmla="*/ 62283 w 2658882"/>
              <a:gd name="connsiteY10-286" fmla="*/ 42612 h 4094059"/>
              <a:gd name="connsiteX0-287" fmla="*/ 62283 w 2658882"/>
              <a:gd name="connsiteY0-288" fmla="*/ 42612 h 4094059"/>
              <a:gd name="connsiteX1-289" fmla="*/ 205497 w 2658882"/>
              <a:gd name="connsiteY1-290" fmla="*/ 2144 h 4094059"/>
              <a:gd name="connsiteX2-291" fmla="*/ 2508800 w 2658882"/>
              <a:gd name="connsiteY2-292" fmla="*/ 365375 h 4094059"/>
              <a:gd name="connsiteX3-293" fmla="*/ 2658882 w 2658882"/>
              <a:gd name="connsiteY3-294" fmla="*/ 541004 h 4094059"/>
              <a:gd name="connsiteX4-295" fmla="*/ 2658882 w 2658882"/>
              <a:gd name="connsiteY4-296" fmla="*/ 3553052 h 4094059"/>
              <a:gd name="connsiteX5-297" fmla="*/ 2508776 w 2658882"/>
              <a:gd name="connsiteY5-298" fmla="*/ 3728684 h 4094059"/>
              <a:gd name="connsiteX6-299" fmla="*/ 205473 w 2658882"/>
              <a:gd name="connsiteY6-300" fmla="*/ 4091915 h 4094059"/>
              <a:gd name="connsiteX7-301" fmla="*/ 62283 w 2658882"/>
              <a:gd name="connsiteY7-302" fmla="*/ 4051443 h 4094059"/>
              <a:gd name="connsiteX8-303" fmla="*/ 0 w 2658882"/>
              <a:gd name="connsiteY8-304" fmla="*/ 3916281 h 4094059"/>
              <a:gd name="connsiteX9-305" fmla="*/ 0 w 2658882"/>
              <a:gd name="connsiteY9-306" fmla="*/ 177803 h 4094059"/>
              <a:gd name="connsiteX10-307" fmla="*/ 62283 w 2658882"/>
              <a:gd name="connsiteY10-308" fmla="*/ 42612 h 4094059"/>
              <a:gd name="connsiteX0-309" fmla="*/ 62283 w 2658882"/>
              <a:gd name="connsiteY0-310" fmla="*/ 42612 h 4094059"/>
              <a:gd name="connsiteX1-311" fmla="*/ 205497 w 2658882"/>
              <a:gd name="connsiteY1-312" fmla="*/ 2144 h 4094059"/>
              <a:gd name="connsiteX2-313" fmla="*/ 2508800 w 2658882"/>
              <a:gd name="connsiteY2-314" fmla="*/ 365375 h 4094059"/>
              <a:gd name="connsiteX3-315" fmla="*/ 2658882 w 2658882"/>
              <a:gd name="connsiteY3-316" fmla="*/ 541004 h 4094059"/>
              <a:gd name="connsiteX4-317" fmla="*/ 2658882 w 2658882"/>
              <a:gd name="connsiteY4-318" fmla="*/ 3553052 h 4094059"/>
              <a:gd name="connsiteX5-319" fmla="*/ 2508776 w 2658882"/>
              <a:gd name="connsiteY5-320" fmla="*/ 3728684 h 4094059"/>
              <a:gd name="connsiteX6-321" fmla="*/ 205473 w 2658882"/>
              <a:gd name="connsiteY6-322" fmla="*/ 4091915 h 4094059"/>
              <a:gd name="connsiteX7-323" fmla="*/ 62283 w 2658882"/>
              <a:gd name="connsiteY7-324" fmla="*/ 4051443 h 4094059"/>
              <a:gd name="connsiteX8-325" fmla="*/ 0 w 2658882"/>
              <a:gd name="connsiteY8-326" fmla="*/ 3916281 h 4094059"/>
              <a:gd name="connsiteX9-327" fmla="*/ 0 w 2658882"/>
              <a:gd name="connsiteY9-328" fmla="*/ 177803 h 4094059"/>
              <a:gd name="connsiteX10-329" fmla="*/ 62283 w 2658882"/>
              <a:gd name="connsiteY10-330" fmla="*/ 42612 h 4094059"/>
              <a:gd name="connsiteX0-331" fmla="*/ 62283 w 2658882"/>
              <a:gd name="connsiteY0-332" fmla="*/ 42612 h 4094059"/>
              <a:gd name="connsiteX1-333" fmla="*/ 205497 w 2658882"/>
              <a:gd name="connsiteY1-334" fmla="*/ 2144 h 4094059"/>
              <a:gd name="connsiteX2-335" fmla="*/ 2508800 w 2658882"/>
              <a:gd name="connsiteY2-336" fmla="*/ 365375 h 4094059"/>
              <a:gd name="connsiteX3-337" fmla="*/ 2658882 w 2658882"/>
              <a:gd name="connsiteY3-338" fmla="*/ 541004 h 4094059"/>
              <a:gd name="connsiteX4-339" fmla="*/ 2658882 w 2658882"/>
              <a:gd name="connsiteY4-340" fmla="*/ 3553052 h 4094059"/>
              <a:gd name="connsiteX5-341" fmla="*/ 2508776 w 2658882"/>
              <a:gd name="connsiteY5-342" fmla="*/ 3728684 h 4094059"/>
              <a:gd name="connsiteX6-343" fmla="*/ 205473 w 2658882"/>
              <a:gd name="connsiteY6-344" fmla="*/ 4091915 h 4094059"/>
              <a:gd name="connsiteX7-345" fmla="*/ 62283 w 2658882"/>
              <a:gd name="connsiteY7-346" fmla="*/ 4051443 h 4094059"/>
              <a:gd name="connsiteX8-347" fmla="*/ 0 w 2658882"/>
              <a:gd name="connsiteY8-348" fmla="*/ 3916281 h 4094059"/>
              <a:gd name="connsiteX9-349" fmla="*/ 0 w 2658882"/>
              <a:gd name="connsiteY9-350" fmla="*/ 177803 h 4094059"/>
              <a:gd name="connsiteX10-351" fmla="*/ 62283 w 2658882"/>
              <a:gd name="connsiteY10-352" fmla="*/ 42612 h 4094059"/>
              <a:gd name="connsiteX0-353" fmla="*/ 62283 w 2658882"/>
              <a:gd name="connsiteY0-354" fmla="*/ 42612 h 4094059"/>
              <a:gd name="connsiteX1-355" fmla="*/ 205497 w 2658882"/>
              <a:gd name="connsiteY1-356" fmla="*/ 2144 h 4094059"/>
              <a:gd name="connsiteX2-357" fmla="*/ 2508800 w 2658882"/>
              <a:gd name="connsiteY2-358" fmla="*/ 365375 h 4094059"/>
              <a:gd name="connsiteX3-359" fmla="*/ 2658882 w 2658882"/>
              <a:gd name="connsiteY3-360" fmla="*/ 541004 h 4094059"/>
              <a:gd name="connsiteX4-361" fmla="*/ 2658882 w 2658882"/>
              <a:gd name="connsiteY4-362" fmla="*/ 3553052 h 4094059"/>
              <a:gd name="connsiteX5-363" fmla="*/ 2508776 w 2658882"/>
              <a:gd name="connsiteY5-364" fmla="*/ 3728684 h 4094059"/>
              <a:gd name="connsiteX6-365" fmla="*/ 205473 w 2658882"/>
              <a:gd name="connsiteY6-366" fmla="*/ 4091915 h 4094059"/>
              <a:gd name="connsiteX7-367" fmla="*/ 62283 w 2658882"/>
              <a:gd name="connsiteY7-368" fmla="*/ 4051443 h 4094059"/>
              <a:gd name="connsiteX8-369" fmla="*/ 0 w 2658882"/>
              <a:gd name="connsiteY8-370" fmla="*/ 3916281 h 4094059"/>
              <a:gd name="connsiteX9-371" fmla="*/ 0 w 2658882"/>
              <a:gd name="connsiteY9-372" fmla="*/ 177803 h 4094059"/>
              <a:gd name="connsiteX10-373" fmla="*/ 62283 w 2658882"/>
              <a:gd name="connsiteY10-374" fmla="*/ 42612 h 4094059"/>
              <a:gd name="connsiteX0-375" fmla="*/ 62283 w 2658882"/>
              <a:gd name="connsiteY0-376" fmla="*/ 42612 h 4094059"/>
              <a:gd name="connsiteX1-377" fmla="*/ 205497 w 2658882"/>
              <a:gd name="connsiteY1-378" fmla="*/ 2144 h 4094059"/>
              <a:gd name="connsiteX2-379" fmla="*/ 2508800 w 2658882"/>
              <a:gd name="connsiteY2-380" fmla="*/ 365375 h 4094059"/>
              <a:gd name="connsiteX3-381" fmla="*/ 2658882 w 2658882"/>
              <a:gd name="connsiteY3-382" fmla="*/ 541004 h 4094059"/>
              <a:gd name="connsiteX4-383" fmla="*/ 2658882 w 2658882"/>
              <a:gd name="connsiteY4-384" fmla="*/ 3553052 h 4094059"/>
              <a:gd name="connsiteX5-385" fmla="*/ 2508776 w 2658882"/>
              <a:gd name="connsiteY5-386" fmla="*/ 3728684 h 4094059"/>
              <a:gd name="connsiteX6-387" fmla="*/ 205473 w 2658882"/>
              <a:gd name="connsiteY6-388" fmla="*/ 4091915 h 4094059"/>
              <a:gd name="connsiteX7-389" fmla="*/ 62283 w 2658882"/>
              <a:gd name="connsiteY7-390" fmla="*/ 4051443 h 4094059"/>
              <a:gd name="connsiteX8-391" fmla="*/ 0 w 2658882"/>
              <a:gd name="connsiteY8-392" fmla="*/ 3916281 h 4094059"/>
              <a:gd name="connsiteX9-393" fmla="*/ 0 w 2658882"/>
              <a:gd name="connsiteY9-394" fmla="*/ 177803 h 4094059"/>
              <a:gd name="connsiteX10-395" fmla="*/ 62283 w 2658882"/>
              <a:gd name="connsiteY10-396" fmla="*/ 42612 h 40940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658882" h="4094059">
                <a:moveTo>
                  <a:pt x="62283" y="42612"/>
                </a:moveTo>
                <a:cubicBezTo>
                  <a:pt x="101616" y="8995"/>
                  <a:pt x="154387" y="-5916"/>
                  <a:pt x="205497" y="2144"/>
                </a:cubicBezTo>
                <a:cubicBezTo>
                  <a:pt x="205497" y="2144"/>
                  <a:pt x="2508800" y="365375"/>
                  <a:pt x="2508800" y="365375"/>
                </a:cubicBezTo>
                <a:cubicBezTo>
                  <a:pt x="2599348" y="379655"/>
                  <a:pt x="2658882" y="449336"/>
                  <a:pt x="2658882" y="541004"/>
                </a:cubicBezTo>
                <a:cubicBezTo>
                  <a:pt x="2658882" y="541004"/>
                  <a:pt x="2658882" y="3553052"/>
                  <a:pt x="2658882" y="3553052"/>
                </a:cubicBezTo>
                <a:cubicBezTo>
                  <a:pt x="2658882" y="3644720"/>
                  <a:pt x="2599325" y="3714404"/>
                  <a:pt x="2508776" y="3728684"/>
                </a:cubicBezTo>
                <a:cubicBezTo>
                  <a:pt x="2508776" y="3728684"/>
                  <a:pt x="205473" y="4091915"/>
                  <a:pt x="205473" y="4091915"/>
                </a:cubicBezTo>
                <a:cubicBezTo>
                  <a:pt x="154364" y="4099976"/>
                  <a:pt x="101616" y="4085060"/>
                  <a:pt x="62283" y="4051443"/>
                </a:cubicBezTo>
                <a:cubicBezTo>
                  <a:pt x="22950" y="4017828"/>
                  <a:pt x="0" y="3968024"/>
                  <a:pt x="0" y="3916281"/>
                </a:cubicBezTo>
                <a:cubicBezTo>
                  <a:pt x="0" y="3916282"/>
                  <a:pt x="0" y="177804"/>
                  <a:pt x="0" y="177803"/>
                </a:cubicBezTo>
                <a:cubicBezTo>
                  <a:pt x="0" y="126063"/>
                  <a:pt x="22950" y="76228"/>
                  <a:pt x="62283" y="42612"/>
                </a:cubicBezTo>
                <a:close/>
              </a:path>
            </a:pathLst>
          </a:custGeom>
          <a:gradFill flip="none" rotWithShape="1">
            <a:gsLst>
              <a:gs pos="90000">
                <a:schemeClr val="accent4">
                  <a:alpha val="100000"/>
                </a:schemeClr>
              </a:gs>
              <a:gs pos="0">
                <a:schemeClr val="accent4">
                  <a:lumMod val="60000"/>
                  <a:lumOff val="40000"/>
                  <a:alpha val="100000"/>
                </a:schemeClr>
              </a:gs>
            </a:gsLst>
            <a:lin ang="10800000" scaled="1"/>
            <a:tileRect/>
          </a:gradFill>
          <a:ln w="9525" cap="flat">
            <a:noFill/>
            <a:prstDash val="solid"/>
            <a:miter/>
          </a:ln>
          <a:effectLst/>
        </p:spPr>
        <p:txBody>
          <a:bodyPr rtlCol="0" anchor="ctr">
            <a:noAutofit/>
          </a:bodyPr>
          <a:lstStyle/>
          <a:p>
            <a:pPr lvl="0" algn="l">
              <a:buClrTx/>
              <a:buSzTx/>
              <a:buFontTx/>
            </a:pPr>
            <a:endParaRPr lang="zh-CN" altLang="en-US">
              <a:solidFill>
                <a:schemeClr val="tx1"/>
              </a:solidFill>
              <a:sym typeface="+mn-ea"/>
            </a:endParaRPr>
          </a:p>
        </p:txBody>
      </p:sp>
      <p:sp>
        <p:nvSpPr>
          <p:cNvPr id="24" name="文本框 23" descr="7b0a2020202022776f7264617274223a20227b5c2269645c223a32353030313433322c5c227469645c223a5c225c227d220a7d0a"/>
          <p:cNvSpPr txBox="1"/>
          <p:nvPr>
            <p:custDataLst>
              <p:tags r:id="rId12"/>
            </p:custDataLst>
          </p:nvPr>
        </p:nvSpPr>
        <p:spPr>
          <a:xfrm>
            <a:off x="7071995" y="1753870"/>
            <a:ext cx="1701792" cy="337820"/>
          </a:xfrm>
          <a:prstGeom prst="rect">
            <a:avLst/>
          </a:prstGeom>
          <a:noFill/>
        </p:spPr>
        <p:txBody>
          <a:bodyPr wrap="square" lIns="0" tIns="0" rIns="0" bIns="0" rtlCol="0">
            <a:noAutofit/>
            <a:scene3d>
              <a:camera prst="orthographicFront"/>
              <a:lightRig rig="threePt" dir="t"/>
            </a:scene3d>
          </a:bodyPr>
          <a:lstStyle/>
          <a:p>
            <a:pPr algn="l"/>
            <a:r>
              <a:rPr lang="zh-CN" altLang="en-US" sz="2000" b="1" dirty="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sym typeface="+mn-ea"/>
              </a:rPr>
              <a:t>降低能耗</a:t>
            </a:r>
            <a:endParaRPr lang="zh-CN" altLang="en-US" sz="2000" b="1" dirty="0">
              <a:ln w="1924">
                <a:solidFill>
                  <a:schemeClr val="bg1"/>
                </a:solidFill>
                <a:prstDash val="solid"/>
              </a:ln>
              <a:solidFill>
                <a:srgbClr val="D5121A"/>
              </a:solidFill>
              <a:effectLst>
                <a:outerShdw blurRad="2566" dist="38100" dir="2700000" algn="tl" rotWithShape="0">
                  <a:schemeClr val="bg1">
                    <a:lumMod val="50000"/>
                  </a:schemeClr>
                </a:outerShdw>
              </a:effectLst>
              <a:latin typeface="汉仪元隆黑-105简" panose="00020600040101010101" charset="-122"/>
              <a:ea typeface="汉仪元隆黑-105简" panose="00020600040101010101" charset="-122"/>
              <a:sym typeface="+mn-ea"/>
            </a:endParaRPr>
          </a:p>
        </p:txBody>
      </p:sp>
      <p:sp>
        <p:nvSpPr>
          <p:cNvPr id="25" name="文本框 24"/>
          <p:cNvSpPr txBox="1"/>
          <p:nvPr>
            <p:custDataLst>
              <p:tags r:id="rId13"/>
            </p:custDataLst>
          </p:nvPr>
        </p:nvSpPr>
        <p:spPr>
          <a:xfrm>
            <a:off x="6790690" y="2383790"/>
            <a:ext cx="1975485" cy="810000"/>
          </a:xfrm>
          <a:prstGeom prst="rect">
            <a:avLst/>
          </a:prstGeom>
          <a:noFill/>
        </p:spPr>
        <p:txBody>
          <a:bodyPr wrap="square" lIns="0" tIns="0" rIns="0" bIns="0" rtlCol="0" anchor="ctr"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chemeClr val="bg1"/>
                </a:solidFill>
                <a:latin typeface="+mn-ea"/>
              </a:defRPr>
            </a:lvl1pPr>
          </a:lstStyle>
          <a:p>
            <a:r>
              <a:rPr lang="zh-CN" altLang="en-US" dirty="0">
                <a:sym typeface="+mn-ea"/>
              </a:rPr>
              <a:t>与之前施工工艺相比，减少了烘房使用，每个烘房节能一年</a:t>
            </a:r>
            <a:r>
              <a:rPr lang="en-US" altLang="zh-CN" dirty="0">
                <a:sym typeface="+mn-ea"/>
              </a:rPr>
              <a:t>360000Kw·h</a:t>
            </a:r>
            <a:endParaRPr lang="en-US" altLang="zh-CN" dirty="0">
              <a:solidFill>
                <a:srgbClr val="FFFFFF"/>
              </a:solidFill>
              <a:sym typeface="+mn-e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52"/>
          <p:cNvSpPr txBox="1"/>
          <p:nvPr>
            <p:custDataLst>
              <p:tags r:id="rId1"/>
            </p:custDataLst>
          </p:nvPr>
        </p:nvSpPr>
        <p:spPr>
          <a:xfrm>
            <a:off x="583944" y="119757"/>
            <a:ext cx="1402080" cy="570865"/>
          </a:xfrm>
          <a:prstGeom prst="rect">
            <a:avLst/>
          </a:prstGeom>
          <a:noFill/>
        </p:spPr>
        <p:txBody>
          <a:bodyPr wrap="none" rtlCol="0">
            <a:spAutoFit/>
          </a:bodyPr>
          <a:lstStyle/>
          <a:p>
            <a:pPr algn="l" fontAlgn="auto">
              <a:lnSpc>
                <a:spcPct val="130000"/>
              </a:lnSpc>
              <a:defRPr/>
            </a:pPr>
            <a:r>
              <a:rPr lang="zh-CN" sz="2400" b="1" dirty="0" smtClean="0">
                <a:solidFill>
                  <a:srgbClr val="C00000"/>
                </a:solidFill>
                <a:latin typeface="微软雅黑" panose="020B0503020204020204" charset="-122"/>
                <a:ea typeface="微软雅黑" panose="020B0503020204020204" charset="-122"/>
                <a:cs typeface="+mn-ea"/>
                <a:sym typeface="+mn-ea"/>
              </a:rPr>
              <a:t>施工现场</a:t>
            </a:r>
            <a:endParaRPr lang="zh-CN" altLang="en-US" sz="2400" b="1" dirty="0" smtClean="0">
              <a:solidFill>
                <a:schemeClr val="tx1">
                  <a:lumMod val="85000"/>
                  <a:lumOff val="15000"/>
                </a:schemeClr>
              </a:solidFill>
              <a:latin typeface="Calibri" panose="020F0502020204030204" pitchFamily="34" charset="0"/>
              <a:ea typeface="微软雅黑" panose="020B0503020204020204" charset="-122"/>
              <a:cs typeface="+mn-ea"/>
              <a:sym typeface="+mn-ea"/>
            </a:endParaRPr>
          </a:p>
        </p:txBody>
      </p:sp>
      <p:grpSp>
        <p:nvGrpSpPr>
          <p:cNvPr id="11" name="组合 30"/>
          <p:cNvGrpSpPr/>
          <p:nvPr/>
        </p:nvGrpSpPr>
        <p:grpSpPr bwMode="auto">
          <a:xfrm>
            <a:off x="291469" y="723900"/>
            <a:ext cx="7925432" cy="4083686"/>
            <a:chOff x="0" y="2044"/>
            <a:chExt cx="14219" cy="7726"/>
          </a:xfrm>
        </p:grpSpPr>
        <p:grpSp>
          <p:nvGrpSpPr>
            <p:cNvPr id="12" name="组合 5"/>
            <p:cNvGrpSpPr/>
            <p:nvPr/>
          </p:nvGrpSpPr>
          <p:grpSpPr bwMode="auto">
            <a:xfrm>
              <a:off x="7080" y="6280"/>
              <a:ext cx="7139" cy="3487"/>
              <a:chOff x="6197" y="5064"/>
              <a:chExt cx="3064" cy="2759"/>
            </a:xfrm>
          </p:grpSpPr>
          <p:pic>
            <p:nvPicPr>
              <p:cNvPr id="21" name="图片 1" descr="侧面"/>
              <p:cNvPicPr>
                <a:picLocks noChangeAspect="1" noChangeArrowheads="1"/>
              </p:cNvPicPr>
              <p:nvPr/>
            </p:nvPicPr>
            <p:blipFill>
              <a:blip r:embed="rId2" cstate="print"/>
              <a:srcRect/>
              <a:stretch>
                <a:fillRect/>
              </a:stretch>
            </p:blipFill>
            <p:spPr bwMode="auto">
              <a:xfrm>
                <a:off x="6197" y="6444"/>
                <a:ext cx="3064" cy="1379"/>
              </a:xfrm>
              <a:prstGeom prst="rect">
                <a:avLst/>
              </a:prstGeom>
              <a:noFill/>
              <a:ln w="9525">
                <a:noFill/>
                <a:miter lim="800000"/>
                <a:headEnd/>
                <a:tailEnd/>
              </a:ln>
            </p:spPr>
          </p:pic>
          <p:pic>
            <p:nvPicPr>
              <p:cNvPr id="22" name="图片 2" descr="底面"/>
              <p:cNvPicPr>
                <a:picLocks noChangeAspect="1" noChangeArrowheads="1"/>
              </p:cNvPicPr>
              <p:nvPr/>
            </p:nvPicPr>
            <p:blipFill>
              <a:blip r:embed="rId3" cstate="print"/>
              <a:srcRect/>
              <a:stretch>
                <a:fillRect/>
              </a:stretch>
            </p:blipFill>
            <p:spPr bwMode="auto">
              <a:xfrm>
                <a:off x="6197" y="5064"/>
                <a:ext cx="3064" cy="1381"/>
              </a:xfrm>
              <a:prstGeom prst="rect">
                <a:avLst/>
              </a:prstGeom>
              <a:noFill/>
              <a:ln w="9525">
                <a:noFill/>
                <a:miter lim="800000"/>
                <a:headEnd/>
                <a:tailEnd/>
              </a:ln>
            </p:spPr>
          </p:pic>
        </p:grpSp>
        <p:pic>
          <p:nvPicPr>
            <p:cNvPr id="13" name="图片 8" descr="特锐德喷涂1"/>
            <p:cNvPicPr>
              <a:picLocks noChangeAspect="1" noChangeArrowheads="1"/>
            </p:cNvPicPr>
            <p:nvPr/>
          </p:nvPicPr>
          <p:blipFill>
            <a:blip r:embed="rId4" cstate="print"/>
            <a:srcRect/>
            <a:stretch>
              <a:fillRect/>
            </a:stretch>
          </p:blipFill>
          <p:spPr bwMode="auto">
            <a:xfrm>
              <a:off x="115" y="2044"/>
              <a:ext cx="6964" cy="4238"/>
            </a:xfrm>
            <a:prstGeom prst="rect">
              <a:avLst/>
            </a:prstGeom>
            <a:noFill/>
            <a:ln w="9525">
              <a:noFill/>
              <a:miter lim="800000"/>
              <a:headEnd/>
              <a:tailEnd/>
            </a:ln>
          </p:spPr>
        </p:pic>
        <p:pic>
          <p:nvPicPr>
            <p:cNvPr id="14" name="图片 9" descr="特锐德喷涂2"/>
            <p:cNvPicPr>
              <a:picLocks noChangeAspect="1" noChangeArrowheads="1"/>
            </p:cNvPicPr>
            <p:nvPr/>
          </p:nvPicPr>
          <p:blipFill>
            <a:blip r:embed="rId5" cstate="print"/>
            <a:srcRect/>
            <a:stretch>
              <a:fillRect/>
            </a:stretch>
          </p:blipFill>
          <p:spPr bwMode="auto">
            <a:xfrm>
              <a:off x="7080" y="2044"/>
              <a:ext cx="7139" cy="4237"/>
            </a:xfrm>
            <a:prstGeom prst="rect">
              <a:avLst/>
            </a:prstGeom>
            <a:noFill/>
            <a:ln w="9525">
              <a:noFill/>
              <a:miter lim="800000"/>
              <a:headEnd/>
              <a:tailEnd/>
            </a:ln>
          </p:spPr>
        </p:pic>
        <p:pic>
          <p:nvPicPr>
            <p:cNvPr id="15" name="图片 10" descr="特锐德展示"/>
            <p:cNvPicPr>
              <a:picLocks noChangeAspect="1" noChangeArrowheads="1"/>
            </p:cNvPicPr>
            <p:nvPr/>
          </p:nvPicPr>
          <p:blipFill>
            <a:blip r:embed="rId6" cstate="print"/>
            <a:srcRect/>
            <a:stretch>
              <a:fillRect/>
            </a:stretch>
          </p:blipFill>
          <p:spPr bwMode="auto">
            <a:xfrm>
              <a:off x="0" y="6312"/>
              <a:ext cx="7080" cy="3458"/>
            </a:xfrm>
            <a:prstGeom prst="rect">
              <a:avLst/>
            </a:prstGeom>
            <a:noFill/>
            <a:ln w="9525">
              <a:noFill/>
              <a:miter lim="800000"/>
              <a:headEnd/>
              <a:tailEnd/>
            </a:ln>
          </p:spPr>
        </p:pic>
        <p:sp>
          <p:nvSpPr>
            <p:cNvPr id="16" name="文本框 2"/>
            <p:cNvSpPr txBox="1">
              <a:spLocks noChangeArrowheads="1"/>
            </p:cNvSpPr>
            <p:nvPr/>
          </p:nvSpPr>
          <p:spPr bwMode="auto">
            <a:xfrm>
              <a:off x="12930" y="2520"/>
              <a:ext cx="519" cy="1016"/>
            </a:xfrm>
            <a:prstGeom prst="rect">
              <a:avLst/>
            </a:prstGeom>
            <a:noFill/>
            <a:ln w="9525">
              <a:noFill/>
              <a:miter lim="800000"/>
            </a:ln>
          </p:spPr>
          <p:txBody>
            <a:bodyPr>
              <a:spAutoFit/>
            </a:bodyPr>
            <a:lstStyle/>
            <a:p>
              <a:r>
                <a:rPr lang="zh-CN" altLang="zh-CN">
                  <a:solidFill>
                    <a:srgbClr val="FF0000"/>
                  </a:solidFill>
                </a:rPr>
                <a:t>自干</a:t>
              </a:r>
              <a:endParaRPr lang="zh-CN" altLang="zh-CN">
                <a:solidFill>
                  <a:srgbClr val="FF0000"/>
                </a:solidFill>
              </a:endParaRPr>
            </a:p>
          </p:txBody>
        </p:sp>
        <p:sp>
          <p:nvSpPr>
            <p:cNvPr id="17" name="文本框 4"/>
            <p:cNvSpPr txBox="1">
              <a:spLocks noChangeArrowheads="1"/>
            </p:cNvSpPr>
            <p:nvPr/>
          </p:nvSpPr>
          <p:spPr bwMode="auto">
            <a:xfrm>
              <a:off x="5955" y="2520"/>
              <a:ext cx="519" cy="1016"/>
            </a:xfrm>
            <a:prstGeom prst="rect">
              <a:avLst/>
            </a:prstGeom>
            <a:noFill/>
            <a:ln w="9525">
              <a:noFill/>
              <a:miter lim="800000"/>
            </a:ln>
          </p:spPr>
          <p:txBody>
            <a:bodyPr>
              <a:spAutoFit/>
            </a:bodyPr>
            <a:lstStyle/>
            <a:p>
              <a:r>
                <a:rPr lang="zh-CN" altLang="zh-CN">
                  <a:solidFill>
                    <a:srgbClr val="FF0000"/>
                  </a:solidFill>
                </a:rPr>
                <a:t>喷涂</a:t>
              </a:r>
              <a:endParaRPr lang="zh-CN" altLang="zh-CN">
                <a:solidFill>
                  <a:srgbClr val="FF0000"/>
                </a:solidFill>
              </a:endParaRPr>
            </a:p>
          </p:txBody>
        </p:sp>
        <p:sp>
          <p:nvSpPr>
            <p:cNvPr id="18" name="文本框 6"/>
            <p:cNvSpPr txBox="1">
              <a:spLocks noChangeArrowheads="1"/>
            </p:cNvSpPr>
            <p:nvPr/>
          </p:nvSpPr>
          <p:spPr bwMode="auto">
            <a:xfrm>
              <a:off x="7992" y="6647"/>
              <a:ext cx="519" cy="1016"/>
            </a:xfrm>
            <a:prstGeom prst="rect">
              <a:avLst/>
            </a:prstGeom>
            <a:noFill/>
            <a:ln w="9525">
              <a:noFill/>
              <a:miter lim="800000"/>
            </a:ln>
          </p:spPr>
          <p:txBody>
            <a:bodyPr>
              <a:spAutoFit/>
            </a:bodyPr>
            <a:lstStyle/>
            <a:p>
              <a:r>
                <a:rPr lang="zh-CN" altLang="zh-CN">
                  <a:solidFill>
                    <a:srgbClr val="FF0000"/>
                  </a:solidFill>
                </a:rPr>
                <a:t>下沿</a:t>
              </a:r>
              <a:endParaRPr lang="zh-CN" altLang="zh-CN">
                <a:solidFill>
                  <a:srgbClr val="FF0000"/>
                </a:solidFill>
              </a:endParaRPr>
            </a:p>
          </p:txBody>
        </p:sp>
        <p:sp>
          <p:nvSpPr>
            <p:cNvPr id="19" name="文本框 7"/>
            <p:cNvSpPr txBox="1">
              <a:spLocks noChangeArrowheads="1"/>
            </p:cNvSpPr>
            <p:nvPr/>
          </p:nvSpPr>
          <p:spPr bwMode="auto">
            <a:xfrm>
              <a:off x="7992" y="8391"/>
              <a:ext cx="519" cy="1016"/>
            </a:xfrm>
            <a:prstGeom prst="rect">
              <a:avLst/>
            </a:prstGeom>
            <a:noFill/>
            <a:ln w="9525">
              <a:noFill/>
              <a:miter lim="800000"/>
            </a:ln>
          </p:spPr>
          <p:txBody>
            <a:bodyPr>
              <a:spAutoFit/>
            </a:bodyPr>
            <a:lstStyle/>
            <a:p>
              <a:r>
                <a:rPr lang="zh-CN" altLang="zh-CN">
                  <a:solidFill>
                    <a:srgbClr val="FF0000"/>
                  </a:solidFill>
                </a:rPr>
                <a:t>侧沿</a:t>
              </a:r>
              <a:endParaRPr lang="zh-CN" altLang="zh-CN">
                <a:solidFill>
                  <a:srgbClr val="FF0000"/>
                </a:solidFill>
              </a:endParaRPr>
            </a:p>
          </p:txBody>
        </p:sp>
        <p:sp>
          <p:nvSpPr>
            <p:cNvPr id="20" name="文本框 8"/>
            <p:cNvSpPr txBox="1">
              <a:spLocks noChangeArrowheads="1"/>
            </p:cNvSpPr>
            <p:nvPr/>
          </p:nvSpPr>
          <p:spPr bwMode="auto">
            <a:xfrm>
              <a:off x="5805" y="6647"/>
              <a:ext cx="820" cy="1888"/>
            </a:xfrm>
            <a:prstGeom prst="rect">
              <a:avLst/>
            </a:prstGeom>
            <a:noFill/>
            <a:ln w="9525">
              <a:noFill/>
              <a:miter lim="800000"/>
            </a:ln>
          </p:spPr>
          <p:txBody>
            <a:bodyPr>
              <a:spAutoFit/>
            </a:bodyPr>
            <a:lstStyle/>
            <a:p>
              <a:r>
                <a:rPr lang="en-US" altLang="zh-CN">
                  <a:solidFill>
                    <a:srgbClr val="FF0000"/>
                  </a:solidFill>
                </a:rPr>
                <a:t>3h</a:t>
              </a:r>
              <a:r>
                <a:rPr lang="zh-CN" altLang="en-US">
                  <a:solidFill>
                    <a:srgbClr val="FF0000"/>
                  </a:solidFill>
                </a:rPr>
                <a:t>可堆放</a:t>
              </a:r>
              <a:endParaRPr lang="zh-CN" altLang="en-US">
                <a:solidFill>
                  <a:srgbClr val="FF0000"/>
                </a:solidFill>
              </a:endParaRPr>
            </a:p>
          </p:txBody>
        </p:sp>
      </p:grpSp>
      <p:sp>
        <p:nvSpPr>
          <p:cNvPr id="52" name="椭圆 51"/>
          <p:cNvSpPr/>
          <p:nvPr>
            <p:custDataLst>
              <p:tags r:id="rId7"/>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2</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104900" y="660400"/>
            <a:ext cx="6858045" cy="4102100"/>
            <a:chOff x="0" y="762000"/>
            <a:chExt cx="9144060" cy="5324475"/>
          </a:xfrm>
        </p:grpSpPr>
        <p:grpSp>
          <p:nvGrpSpPr>
            <p:cNvPr id="33" name="组合 5"/>
            <p:cNvGrpSpPr/>
            <p:nvPr/>
          </p:nvGrpSpPr>
          <p:grpSpPr bwMode="auto">
            <a:xfrm>
              <a:off x="4722812" y="825500"/>
              <a:ext cx="4421188" cy="2784475"/>
              <a:chOff x="7597" y="2788"/>
              <a:chExt cx="6333" cy="3112"/>
            </a:xfrm>
          </p:grpSpPr>
          <p:pic>
            <p:nvPicPr>
              <p:cNvPr id="34" name="图片 2" descr="吊装"/>
              <p:cNvPicPr>
                <a:picLocks noChangeAspect="1" noChangeArrowheads="1"/>
              </p:cNvPicPr>
              <p:nvPr/>
            </p:nvPicPr>
            <p:blipFill>
              <a:blip r:embed="rId1" cstate="print">
                <a:lum bright="24000" contrast="6000"/>
              </a:blip>
              <a:srcRect/>
              <a:stretch>
                <a:fillRect/>
              </a:stretch>
            </p:blipFill>
            <p:spPr bwMode="auto">
              <a:xfrm>
                <a:off x="7597" y="2827"/>
                <a:ext cx="6332" cy="3072"/>
              </a:xfrm>
              <a:prstGeom prst="rect">
                <a:avLst/>
              </a:prstGeom>
              <a:noFill/>
              <a:ln w="9525">
                <a:noFill/>
                <a:miter lim="800000"/>
                <a:headEnd/>
                <a:tailEnd/>
              </a:ln>
            </p:spPr>
          </p:pic>
          <p:sp>
            <p:nvSpPr>
              <p:cNvPr id="35" name="文本框 2"/>
              <p:cNvSpPr txBox="1">
                <a:spLocks noChangeArrowheads="1"/>
              </p:cNvSpPr>
              <p:nvPr/>
            </p:nvSpPr>
            <p:spPr bwMode="auto">
              <a:xfrm>
                <a:off x="11540" y="2788"/>
                <a:ext cx="2390" cy="412"/>
              </a:xfrm>
              <a:prstGeom prst="rect">
                <a:avLst/>
              </a:prstGeom>
              <a:noFill/>
              <a:ln w="9525">
                <a:noFill/>
                <a:miter lim="800000"/>
              </a:ln>
            </p:spPr>
            <p:txBody>
              <a:bodyPr>
                <a:spAutoFit/>
              </a:bodyPr>
              <a:lstStyle/>
              <a:p>
                <a:r>
                  <a:rPr lang="en-US" altLang="zh-CN">
                    <a:solidFill>
                      <a:srgbClr val="FF0000"/>
                    </a:solidFill>
                  </a:rPr>
                  <a:t>2</a:t>
                </a:r>
                <a:r>
                  <a:rPr lang="zh-CN" altLang="en-US">
                    <a:solidFill>
                      <a:srgbClr val="FF0000"/>
                    </a:solidFill>
                  </a:rPr>
                  <a:t>小时吊装</a:t>
                </a:r>
                <a:endParaRPr lang="zh-CN" altLang="en-US">
                  <a:solidFill>
                    <a:srgbClr val="FF0000"/>
                  </a:solidFill>
                </a:endParaRPr>
              </a:p>
            </p:txBody>
          </p:sp>
        </p:grpSp>
        <p:grpSp>
          <p:nvGrpSpPr>
            <p:cNvPr id="36" name="组合 35"/>
            <p:cNvGrpSpPr/>
            <p:nvPr/>
          </p:nvGrpSpPr>
          <p:grpSpPr>
            <a:xfrm>
              <a:off x="0" y="762000"/>
              <a:ext cx="9144060" cy="5324475"/>
              <a:chOff x="30163" y="876300"/>
              <a:chExt cx="9144060" cy="5324475"/>
            </a:xfrm>
          </p:grpSpPr>
          <p:grpSp>
            <p:nvGrpSpPr>
              <p:cNvPr id="37" name="组合 6"/>
              <p:cNvGrpSpPr/>
              <p:nvPr/>
            </p:nvGrpSpPr>
            <p:grpSpPr bwMode="auto">
              <a:xfrm>
                <a:off x="30163" y="3660775"/>
                <a:ext cx="4710112" cy="2537447"/>
                <a:chOff x="1950" y="6769"/>
                <a:chExt cx="5840" cy="2627"/>
              </a:xfrm>
            </p:grpSpPr>
            <p:pic>
              <p:nvPicPr>
                <p:cNvPr id="44" name="图片 4" descr="德基效果"/>
                <p:cNvPicPr>
                  <a:picLocks noChangeAspect="1" noChangeArrowheads="1"/>
                </p:cNvPicPr>
                <p:nvPr/>
              </p:nvPicPr>
              <p:blipFill>
                <a:blip r:embed="rId2" cstate="print"/>
                <a:srcRect/>
                <a:stretch>
                  <a:fillRect/>
                </a:stretch>
              </p:blipFill>
              <p:spPr bwMode="auto">
                <a:xfrm>
                  <a:off x="1950" y="6769"/>
                  <a:ext cx="5840" cy="2627"/>
                </a:xfrm>
                <a:prstGeom prst="rect">
                  <a:avLst/>
                </a:prstGeom>
                <a:noFill/>
                <a:ln w="9525">
                  <a:noFill/>
                  <a:miter lim="800000"/>
                  <a:headEnd/>
                  <a:tailEnd/>
                </a:ln>
              </p:spPr>
            </p:pic>
            <p:sp>
              <p:nvSpPr>
                <p:cNvPr id="45" name="文本框 3"/>
                <p:cNvSpPr txBox="1">
                  <a:spLocks noChangeArrowheads="1"/>
                </p:cNvSpPr>
                <p:nvPr/>
              </p:nvSpPr>
              <p:spPr bwMode="auto">
                <a:xfrm>
                  <a:off x="5566" y="6968"/>
                  <a:ext cx="1960" cy="381"/>
                </a:xfrm>
                <a:prstGeom prst="rect">
                  <a:avLst/>
                </a:prstGeom>
                <a:noFill/>
                <a:ln w="9525">
                  <a:noFill/>
                  <a:miter lim="800000"/>
                </a:ln>
              </p:spPr>
              <p:txBody>
                <a:bodyPr>
                  <a:spAutoFit/>
                </a:bodyPr>
                <a:lstStyle/>
                <a:p>
                  <a:r>
                    <a:rPr lang="zh-CN" altLang="en-US">
                      <a:solidFill>
                        <a:srgbClr val="FF0000"/>
                      </a:solidFill>
                    </a:rPr>
                    <a:t>表面效果</a:t>
                  </a:r>
                  <a:endParaRPr lang="zh-CN" altLang="en-US">
                    <a:solidFill>
                      <a:srgbClr val="FF0000"/>
                    </a:solidFill>
                  </a:endParaRPr>
                </a:p>
              </p:txBody>
            </p:sp>
          </p:grpSp>
          <p:grpSp>
            <p:nvGrpSpPr>
              <p:cNvPr id="38" name="组合 11"/>
              <p:cNvGrpSpPr/>
              <p:nvPr/>
            </p:nvGrpSpPr>
            <p:grpSpPr bwMode="auto">
              <a:xfrm>
                <a:off x="4740275" y="3660775"/>
                <a:ext cx="4433948" cy="2540000"/>
                <a:chOff x="5796" y="4806"/>
                <a:chExt cx="6039" cy="2627"/>
              </a:xfrm>
            </p:grpSpPr>
            <p:pic>
              <p:nvPicPr>
                <p:cNvPr id="42" name="图片 3" descr="德基件"/>
                <p:cNvPicPr>
                  <a:picLocks noChangeAspect="1" noChangeArrowheads="1"/>
                </p:cNvPicPr>
                <p:nvPr/>
              </p:nvPicPr>
              <p:blipFill>
                <a:blip r:embed="rId3" cstate="print"/>
                <a:srcRect/>
                <a:stretch>
                  <a:fillRect/>
                </a:stretch>
              </p:blipFill>
              <p:spPr bwMode="auto">
                <a:xfrm>
                  <a:off x="5796" y="4806"/>
                  <a:ext cx="6039" cy="2627"/>
                </a:xfrm>
                <a:prstGeom prst="rect">
                  <a:avLst/>
                </a:prstGeom>
                <a:noFill/>
                <a:ln w="9525">
                  <a:noFill/>
                  <a:miter lim="800000"/>
                  <a:headEnd/>
                  <a:tailEnd/>
                </a:ln>
              </p:spPr>
            </p:pic>
            <p:sp>
              <p:nvSpPr>
                <p:cNvPr id="43" name="文本框 4"/>
                <p:cNvSpPr txBox="1">
                  <a:spLocks noChangeArrowheads="1"/>
                </p:cNvSpPr>
                <p:nvPr/>
              </p:nvSpPr>
              <p:spPr bwMode="auto">
                <a:xfrm>
                  <a:off x="9738" y="4989"/>
                  <a:ext cx="1898" cy="381"/>
                </a:xfrm>
                <a:prstGeom prst="rect">
                  <a:avLst/>
                </a:prstGeom>
                <a:noFill/>
                <a:ln w="9525">
                  <a:noFill/>
                  <a:miter lim="800000"/>
                </a:ln>
              </p:spPr>
              <p:txBody>
                <a:bodyPr>
                  <a:spAutoFit/>
                </a:bodyPr>
                <a:lstStyle/>
                <a:p>
                  <a:r>
                    <a:rPr lang="zh-CN" altLang="en-US">
                      <a:solidFill>
                        <a:srgbClr val="FF0000"/>
                      </a:solidFill>
                    </a:rPr>
                    <a:t>整体效果</a:t>
                  </a:r>
                  <a:endParaRPr lang="zh-CN" altLang="en-US">
                    <a:solidFill>
                      <a:srgbClr val="FF0000"/>
                    </a:solidFill>
                  </a:endParaRPr>
                </a:p>
              </p:txBody>
            </p:sp>
          </p:grpSp>
          <p:grpSp>
            <p:nvGrpSpPr>
              <p:cNvPr id="39" name="组合 9"/>
              <p:cNvGrpSpPr/>
              <p:nvPr/>
            </p:nvGrpSpPr>
            <p:grpSpPr bwMode="auto">
              <a:xfrm>
                <a:off x="30163" y="876300"/>
                <a:ext cx="4710112" cy="2784475"/>
                <a:chOff x="1950" y="3000"/>
                <a:chExt cx="5306" cy="3182"/>
              </a:xfrm>
            </p:grpSpPr>
            <p:pic>
              <p:nvPicPr>
                <p:cNvPr id="40" name="图片 5" descr="德基喷涂3"/>
                <p:cNvPicPr>
                  <a:picLocks noChangeAspect="1" noChangeArrowheads="1"/>
                </p:cNvPicPr>
                <p:nvPr/>
              </p:nvPicPr>
              <p:blipFill>
                <a:blip r:embed="rId4" cstate="print"/>
                <a:srcRect/>
                <a:stretch>
                  <a:fillRect/>
                </a:stretch>
              </p:blipFill>
              <p:spPr bwMode="auto">
                <a:xfrm>
                  <a:off x="1950" y="3000"/>
                  <a:ext cx="5306" cy="3182"/>
                </a:xfrm>
                <a:prstGeom prst="rect">
                  <a:avLst/>
                </a:prstGeom>
                <a:noFill/>
                <a:ln w="9525">
                  <a:noFill/>
                  <a:miter lim="800000"/>
                  <a:headEnd/>
                  <a:tailEnd/>
                </a:ln>
              </p:spPr>
            </p:pic>
            <p:sp>
              <p:nvSpPr>
                <p:cNvPr id="41" name="文本框 8"/>
                <p:cNvSpPr txBox="1">
                  <a:spLocks noChangeArrowheads="1"/>
                </p:cNvSpPr>
                <p:nvPr/>
              </p:nvSpPr>
              <p:spPr bwMode="auto">
                <a:xfrm>
                  <a:off x="5683" y="3000"/>
                  <a:ext cx="1150" cy="421"/>
                </a:xfrm>
                <a:prstGeom prst="rect">
                  <a:avLst/>
                </a:prstGeom>
                <a:noFill/>
                <a:ln w="9525">
                  <a:noFill/>
                  <a:miter lim="800000"/>
                </a:ln>
              </p:spPr>
              <p:txBody>
                <a:bodyPr>
                  <a:spAutoFit/>
                </a:bodyPr>
                <a:lstStyle/>
                <a:p>
                  <a:r>
                    <a:rPr lang="zh-CN" altLang="en-US">
                      <a:solidFill>
                        <a:srgbClr val="FF0000"/>
                      </a:solidFill>
                    </a:rPr>
                    <a:t>喷涂</a:t>
                  </a:r>
                  <a:endParaRPr lang="zh-CN" altLang="en-US">
                    <a:solidFill>
                      <a:srgbClr val="FF0000"/>
                    </a:solidFill>
                  </a:endParaRPr>
                </a:p>
              </p:txBody>
            </p:sp>
          </p:grpSp>
        </p:grpSp>
      </p:grpSp>
      <p:sp>
        <p:nvSpPr>
          <p:cNvPr id="3" name="文本框 52"/>
          <p:cNvSpPr txBox="1"/>
          <p:nvPr>
            <p:custDataLst>
              <p:tags r:id="rId5"/>
            </p:custDataLst>
          </p:nvPr>
        </p:nvSpPr>
        <p:spPr>
          <a:xfrm>
            <a:off x="758569" y="89277"/>
            <a:ext cx="1402080" cy="570865"/>
          </a:xfrm>
          <a:prstGeom prst="rect">
            <a:avLst/>
          </a:prstGeom>
          <a:noFill/>
        </p:spPr>
        <p:txBody>
          <a:bodyPr wrap="none" rtlCol="0">
            <a:spAutoFit/>
          </a:bodyPr>
          <a:p>
            <a:pPr algn="l" fontAlgn="auto">
              <a:lnSpc>
                <a:spcPct val="130000"/>
              </a:lnSpc>
              <a:defRPr/>
            </a:pPr>
            <a:r>
              <a:rPr lang="zh-CN" sz="2400" b="1" dirty="0" smtClean="0">
                <a:solidFill>
                  <a:srgbClr val="C00000"/>
                </a:solidFill>
                <a:latin typeface="微软雅黑" panose="020B0503020204020204" charset="-122"/>
                <a:ea typeface="微软雅黑" panose="020B0503020204020204" charset="-122"/>
                <a:cs typeface="+mn-ea"/>
                <a:sym typeface="+mn-ea"/>
              </a:rPr>
              <a:t>施工现场</a:t>
            </a:r>
            <a:endParaRPr lang="zh-CN" altLang="en-US" sz="2400" b="1" dirty="0" smtClean="0">
              <a:solidFill>
                <a:schemeClr val="tx1">
                  <a:lumMod val="85000"/>
                  <a:lumOff val="15000"/>
                </a:schemeClr>
              </a:solidFill>
              <a:latin typeface="Calibri" panose="020F0502020204030204" pitchFamily="34" charset="0"/>
              <a:ea typeface="微软雅黑" panose="020B0503020204020204" charset="-122"/>
              <a:cs typeface="+mn-ea"/>
              <a:sym typeface="+mn-ea"/>
            </a:endParaRPr>
          </a:p>
        </p:txBody>
      </p:sp>
      <p:sp>
        <p:nvSpPr>
          <p:cNvPr id="52" name="椭圆 51"/>
          <p:cNvSpPr/>
          <p:nvPr>
            <p:custDataLst>
              <p:tags r:id="rId6"/>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2</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a:xfrm>
            <a:off x="395635" y="727200"/>
            <a:ext cx="8100000" cy="540000"/>
          </a:xfrm>
        </p:spPr>
        <p:txBody>
          <a:bodyPr/>
          <a:lstStyle/>
          <a:p>
            <a:r>
              <a:rPr lang="zh-CN" altLang="en-US"/>
              <a:t>箱式变压器</a:t>
            </a:r>
            <a:endParaRPr lang="zh-CN" altLang="en-US"/>
          </a:p>
        </p:txBody>
      </p:sp>
      <p:sp>
        <p:nvSpPr>
          <p:cNvPr id="19" name="任意多边形: 形状 1435"/>
          <p:cNvSpPr/>
          <p:nvPr>
            <p:custDataLst>
              <p:tags r:id="rId2"/>
            </p:custDataLst>
          </p:nvPr>
        </p:nvSpPr>
        <p:spPr>
          <a:xfrm>
            <a:off x="3221355" y="1191101"/>
            <a:ext cx="2577465" cy="2382679"/>
          </a:xfrm>
          <a:custGeom>
            <a:avLst/>
            <a:gdLst>
              <a:gd name="connsiteX0" fmla="*/ 1433179 w 1438179"/>
              <a:gd name="connsiteY0" fmla="*/ 590 h 1244822"/>
              <a:gd name="connsiteX1" fmla="*/ 731092 w 1438179"/>
              <a:gd name="connsiteY1" fmla="*/ 11543 h 1244822"/>
              <a:gd name="connsiteX2" fmla="*/ 4906 w 1438179"/>
              <a:gd name="connsiteY2" fmla="*/ -268 h 1244822"/>
              <a:gd name="connsiteX3" fmla="*/ -47 w 1438179"/>
              <a:gd name="connsiteY3" fmla="*/ -268 h 1244822"/>
              <a:gd name="connsiteX4" fmla="*/ -47 w 1438179"/>
              <a:gd name="connsiteY4" fmla="*/ 1244555 h 1244822"/>
              <a:gd name="connsiteX5" fmla="*/ 4906 w 1438179"/>
              <a:gd name="connsiteY5" fmla="*/ 1244555 h 1244822"/>
              <a:gd name="connsiteX6" fmla="*/ 731092 w 1438179"/>
              <a:gd name="connsiteY6" fmla="*/ 1232743 h 1244822"/>
              <a:gd name="connsiteX7" fmla="*/ 1433179 w 1438179"/>
              <a:gd name="connsiteY7" fmla="*/ 1243697 h 1244822"/>
              <a:gd name="connsiteX8" fmla="*/ 1438132 w 1438179"/>
              <a:gd name="connsiteY8" fmla="*/ 1243697 h 1244822"/>
              <a:gd name="connsiteX9" fmla="*/ 1438132 w 1438179"/>
              <a:gd name="connsiteY9" fmla="*/ 399 h 124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8179" h="1244822">
                <a:moveTo>
                  <a:pt x="1433179" y="590"/>
                </a:moveTo>
                <a:cubicBezTo>
                  <a:pt x="1208104" y="7733"/>
                  <a:pt x="972931" y="11543"/>
                  <a:pt x="731092" y="11543"/>
                </a:cubicBezTo>
                <a:cubicBezTo>
                  <a:pt x="480584" y="11543"/>
                  <a:pt x="237220" y="7448"/>
                  <a:pt x="4906" y="-268"/>
                </a:cubicBezTo>
                <a:lnTo>
                  <a:pt x="-47" y="-268"/>
                </a:lnTo>
                <a:lnTo>
                  <a:pt x="-47" y="1244555"/>
                </a:lnTo>
                <a:lnTo>
                  <a:pt x="4906" y="1244555"/>
                </a:lnTo>
                <a:cubicBezTo>
                  <a:pt x="237220" y="1236839"/>
                  <a:pt x="480584" y="1232743"/>
                  <a:pt x="731092" y="1232743"/>
                </a:cubicBezTo>
                <a:cubicBezTo>
                  <a:pt x="972931" y="1232743"/>
                  <a:pt x="1208104" y="1236553"/>
                  <a:pt x="1433179" y="1243697"/>
                </a:cubicBezTo>
                <a:lnTo>
                  <a:pt x="1438132" y="1243697"/>
                </a:lnTo>
                <a:lnTo>
                  <a:pt x="1438132" y="399"/>
                </a:lnTo>
                <a:close/>
              </a:path>
            </a:pathLst>
          </a:custGeom>
          <a:solidFill>
            <a:schemeClr val="accent1">
              <a:alpha val="15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18" name="任意多边形: 形状 1434"/>
          <p:cNvSpPr/>
          <p:nvPr>
            <p:custDataLst>
              <p:tags r:id="rId3"/>
            </p:custDataLst>
          </p:nvPr>
        </p:nvSpPr>
        <p:spPr>
          <a:xfrm>
            <a:off x="519589" y="992981"/>
            <a:ext cx="2567464" cy="2802255"/>
          </a:xfrm>
          <a:custGeom>
            <a:avLst/>
            <a:gdLst>
              <a:gd name="connsiteX0" fmla="*/ 1433084 w 1438084"/>
              <a:gd name="connsiteY0" fmla="*/ 110889 h 1465516"/>
              <a:gd name="connsiteX1" fmla="*/ -47 w 1438084"/>
              <a:gd name="connsiteY1" fmla="*/ -268 h 1465516"/>
              <a:gd name="connsiteX2" fmla="*/ -47 w 1438084"/>
              <a:gd name="connsiteY2" fmla="*/ 1465249 h 1465516"/>
              <a:gd name="connsiteX3" fmla="*/ 13097 w 1438084"/>
              <a:gd name="connsiteY3" fmla="*/ 1465249 h 1465516"/>
              <a:gd name="connsiteX4" fmla="*/ 1433084 w 1438084"/>
              <a:gd name="connsiteY4" fmla="*/ 1355711 h 1465516"/>
              <a:gd name="connsiteX5" fmla="*/ 1438037 w 1438084"/>
              <a:gd name="connsiteY5" fmla="*/ 1355711 h 1465516"/>
              <a:gd name="connsiteX6" fmla="*/ 1438037 w 1438084"/>
              <a:gd name="connsiteY6" fmla="*/ 111079 h 146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084" h="1465516">
                <a:moveTo>
                  <a:pt x="1433084" y="110889"/>
                </a:moveTo>
                <a:cubicBezTo>
                  <a:pt x="875491" y="92410"/>
                  <a:pt x="380953" y="53167"/>
                  <a:pt x="-47" y="-268"/>
                </a:cubicBezTo>
                <a:lnTo>
                  <a:pt x="-47" y="1465249"/>
                </a:lnTo>
                <a:lnTo>
                  <a:pt x="13097" y="1465249"/>
                </a:lnTo>
                <a:cubicBezTo>
                  <a:pt x="392287" y="1412861"/>
                  <a:pt x="882063" y="1374190"/>
                  <a:pt x="1433084" y="1355711"/>
                </a:cubicBezTo>
                <a:lnTo>
                  <a:pt x="1438037" y="1355711"/>
                </a:lnTo>
                <a:lnTo>
                  <a:pt x="1438037" y="111079"/>
                </a:lnTo>
                <a:close/>
              </a:path>
            </a:pathLst>
          </a:custGeom>
          <a:gradFill>
            <a:gsLst>
              <a:gs pos="0">
                <a:schemeClr val="accent1">
                  <a:alpha val="0"/>
                </a:schemeClr>
              </a:gs>
              <a:gs pos="100000">
                <a:schemeClr val="accent1"/>
              </a:gs>
            </a:gsLst>
            <a:lin ang="10800000" scaled="0"/>
          </a:gra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0" name="任意多边形: 形状 1436"/>
          <p:cNvSpPr/>
          <p:nvPr>
            <p:custDataLst>
              <p:tags r:id="rId4"/>
            </p:custDataLst>
          </p:nvPr>
        </p:nvSpPr>
        <p:spPr>
          <a:xfrm>
            <a:off x="5927408" y="992505"/>
            <a:ext cx="2568416" cy="2802731"/>
          </a:xfrm>
          <a:custGeom>
            <a:avLst/>
            <a:gdLst>
              <a:gd name="connsiteX0" fmla="*/ -47 w 1438084"/>
              <a:gd name="connsiteY0" fmla="*/ 108603 h 1460468"/>
              <a:gd name="connsiteX1" fmla="*/ -47 w 1438084"/>
              <a:gd name="connsiteY1" fmla="*/ 1351520 h 1460468"/>
              <a:gd name="connsiteX2" fmla="*/ 4906 w 1438084"/>
              <a:gd name="connsiteY2" fmla="*/ 1351520 h 1460468"/>
              <a:gd name="connsiteX3" fmla="*/ 1438037 w 1438084"/>
              <a:gd name="connsiteY3" fmla="*/ 1460201 h 1460468"/>
              <a:gd name="connsiteX4" fmla="*/ 1438037 w 1438084"/>
              <a:gd name="connsiteY4" fmla="*/ -268 h 1460468"/>
              <a:gd name="connsiteX5" fmla="*/ 4906 w 1438084"/>
              <a:gd name="connsiteY5" fmla="*/ 108413 h 146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084" h="1460468">
                <a:moveTo>
                  <a:pt x="-47" y="108603"/>
                </a:moveTo>
                <a:lnTo>
                  <a:pt x="-47" y="1351520"/>
                </a:lnTo>
                <a:lnTo>
                  <a:pt x="4906" y="1351520"/>
                </a:lnTo>
                <a:cubicBezTo>
                  <a:pt x="560594" y="1369332"/>
                  <a:pt x="1054846" y="1407718"/>
                  <a:pt x="1438037" y="1460201"/>
                </a:cubicBezTo>
                <a:lnTo>
                  <a:pt x="1438037" y="-268"/>
                </a:lnTo>
                <a:cubicBezTo>
                  <a:pt x="1054846" y="52215"/>
                  <a:pt x="560594" y="90601"/>
                  <a:pt x="4906" y="108413"/>
                </a:cubicBezTo>
                <a:close/>
              </a:path>
            </a:pathLst>
          </a:custGeom>
          <a:gradFill>
            <a:gsLst>
              <a:gs pos="0">
                <a:schemeClr val="accent1">
                  <a:alpha val="0"/>
                </a:schemeClr>
              </a:gs>
              <a:gs pos="100000">
                <a:schemeClr val="accent1"/>
              </a:gs>
            </a:gsLst>
            <a:lin ang="0" scaled="0"/>
          </a:gra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sp>
        <p:nvSpPr>
          <p:cNvPr id="21" name="任意多边形: 形状 1437"/>
          <p:cNvSpPr/>
          <p:nvPr>
            <p:custDataLst>
              <p:tags r:id="rId5"/>
            </p:custDataLst>
          </p:nvPr>
        </p:nvSpPr>
        <p:spPr>
          <a:xfrm>
            <a:off x="3305175" y="1182053"/>
            <a:ext cx="8573" cy="16193"/>
          </a:xfrm>
          <a:custGeom>
            <a:avLst/>
            <a:gdLst>
              <a:gd name="connsiteX0" fmla="*/ 4906 w 4953"/>
              <a:gd name="connsiteY0" fmla="*/ -268 h 9525"/>
              <a:gd name="connsiteX1" fmla="*/ -47 w 4953"/>
              <a:gd name="connsiteY1" fmla="*/ -268 h 9525"/>
            </a:gdLst>
            <a:ahLst/>
            <a:cxnLst>
              <a:cxn ang="0">
                <a:pos x="connsiteX0" y="connsiteY0"/>
              </a:cxn>
              <a:cxn ang="0">
                <a:pos x="connsiteX1" y="connsiteY1"/>
              </a:cxn>
            </a:cxnLst>
            <a:rect l="l" t="t" r="r" b="b"/>
            <a:pathLst>
              <a:path w="4953" h="9525">
                <a:moveTo>
                  <a:pt x="4906" y="-268"/>
                </a:moveTo>
                <a:lnTo>
                  <a:pt x="-47" y="-268"/>
                </a:lnTo>
              </a:path>
            </a:pathLst>
          </a:custGeom>
          <a:no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2" name="任意多边形: 形状 1438"/>
          <p:cNvSpPr/>
          <p:nvPr>
            <p:custDataLst>
              <p:tags r:id="rId6"/>
            </p:custDataLst>
          </p:nvPr>
        </p:nvSpPr>
        <p:spPr>
          <a:xfrm>
            <a:off x="5771674" y="1183005"/>
            <a:ext cx="8573" cy="16193"/>
          </a:xfrm>
          <a:custGeom>
            <a:avLst/>
            <a:gdLst>
              <a:gd name="connsiteX0" fmla="*/ 4906 w 4952"/>
              <a:gd name="connsiteY0" fmla="*/ -268 h 9525"/>
              <a:gd name="connsiteX1" fmla="*/ -47 w 4952"/>
              <a:gd name="connsiteY1" fmla="*/ -268 h 9525"/>
            </a:gdLst>
            <a:ahLst/>
            <a:cxnLst>
              <a:cxn ang="0">
                <a:pos x="connsiteX0" y="connsiteY0"/>
              </a:cxn>
              <a:cxn ang="0">
                <a:pos x="connsiteX1" y="connsiteY1"/>
              </a:cxn>
            </a:cxnLst>
            <a:rect l="l" t="t" r="r" b="b"/>
            <a:pathLst>
              <a:path w="4952" h="9525">
                <a:moveTo>
                  <a:pt x="4906" y="-268"/>
                </a:moveTo>
                <a:lnTo>
                  <a:pt x="-47" y="-268"/>
                </a:lnTo>
              </a:path>
            </a:pathLst>
          </a:custGeom>
          <a:no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3" name="任意多边形: 形状 1439"/>
          <p:cNvSpPr/>
          <p:nvPr>
            <p:custDataLst>
              <p:tags r:id="rId7"/>
            </p:custDataLst>
          </p:nvPr>
        </p:nvSpPr>
        <p:spPr>
          <a:xfrm>
            <a:off x="3305175" y="3323749"/>
            <a:ext cx="8573" cy="16193"/>
          </a:xfrm>
          <a:custGeom>
            <a:avLst/>
            <a:gdLst>
              <a:gd name="connsiteX0" fmla="*/ 4906 w 4953"/>
              <a:gd name="connsiteY0" fmla="*/ -268 h 9525"/>
              <a:gd name="connsiteX1" fmla="*/ -47 w 4953"/>
              <a:gd name="connsiteY1" fmla="*/ -268 h 9525"/>
            </a:gdLst>
            <a:ahLst/>
            <a:cxnLst>
              <a:cxn ang="0">
                <a:pos x="connsiteX0" y="connsiteY0"/>
              </a:cxn>
              <a:cxn ang="0">
                <a:pos x="connsiteX1" y="connsiteY1"/>
              </a:cxn>
            </a:cxnLst>
            <a:rect l="l" t="t" r="r" b="b"/>
            <a:pathLst>
              <a:path w="4953" h="9525">
                <a:moveTo>
                  <a:pt x="4906" y="-268"/>
                </a:moveTo>
                <a:lnTo>
                  <a:pt x="-47" y="-268"/>
                </a:lnTo>
              </a:path>
            </a:pathLst>
          </a:custGeom>
          <a:no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4" name="任意多边形: 形状 1440"/>
          <p:cNvSpPr/>
          <p:nvPr>
            <p:custDataLst>
              <p:tags r:id="rId8"/>
            </p:custDataLst>
          </p:nvPr>
        </p:nvSpPr>
        <p:spPr>
          <a:xfrm>
            <a:off x="5771674" y="3322320"/>
            <a:ext cx="8573" cy="16193"/>
          </a:xfrm>
          <a:custGeom>
            <a:avLst/>
            <a:gdLst>
              <a:gd name="connsiteX0" fmla="*/ 4906 w 4952"/>
              <a:gd name="connsiteY0" fmla="*/ -268 h 9525"/>
              <a:gd name="connsiteX1" fmla="*/ -47 w 4952"/>
              <a:gd name="connsiteY1" fmla="*/ -268 h 9525"/>
            </a:gdLst>
            <a:ahLst/>
            <a:cxnLst>
              <a:cxn ang="0">
                <a:pos x="connsiteX0" y="connsiteY0"/>
              </a:cxn>
              <a:cxn ang="0">
                <a:pos x="connsiteX1" y="connsiteY1"/>
              </a:cxn>
            </a:cxnLst>
            <a:rect l="l" t="t" r="r" b="b"/>
            <a:pathLst>
              <a:path w="4952" h="9525">
                <a:moveTo>
                  <a:pt x="4906" y="-268"/>
                </a:moveTo>
                <a:lnTo>
                  <a:pt x="-47" y="-268"/>
                </a:lnTo>
              </a:path>
            </a:pathLst>
          </a:custGeom>
          <a:no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pic>
        <p:nvPicPr>
          <p:cNvPr id="15" name="图片 14" descr="E:/设计图片素材3/pexels-sarah-chai-7262797.jpgpexels-sarah-chai-7262797"/>
          <p:cNvPicPr>
            <a:picLocks noChangeAspect="1"/>
          </p:cNvPicPr>
          <p:nvPr>
            <p:custDataLst>
              <p:tags r:id="rId9"/>
            </p:custDataLst>
          </p:nvPr>
        </p:nvPicPr>
        <p:blipFill>
          <a:blip r:embed="rId10"/>
          <a:srcRect l="2415" r="2415"/>
          <a:stretch>
            <a:fillRect/>
          </a:stretch>
        </p:blipFill>
        <p:spPr>
          <a:xfrm>
            <a:off x="5922169" y="1075373"/>
            <a:ext cx="2573655" cy="2614136"/>
          </a:xfrm>
          <a:custGeom>
            <a:avLst/>
            <a:gdLst/>
            <a:ahLst/>
            <a:cxnLst>
              <a:cxn ang="3">
                <a:pos x="hc" y="t"/>
              </a:cxn>
              <a:cxn ang="cd2">
                <a:pos x="l" y="vc"/>
              </a:cxn>
              <a:cxn ang="cd4">
                <a:pos x="hc" y="b"/>
              </a:cxn>
              <a:cxn ang="0">
                <a:pos x="r" y="vc"/>
              </a:cxn>
            </a:cxnLst>
            <a:rect l="l" t="t" r="r" b="b"/>
            <a:pathLst>
              <a:path w="5404" h="5489">
                <a:moveTo>
                  <a:pt x="5404" y="0"/>
                </a:moveTo>
                <a:lnTo>
                  <a:pt x="5404" y="5489"/>
                </a:lnTo>
                <a:cubicBezTo>
                  <a:pt x="3964" y="5292"/>
                  <a:pt x="2107" y="5147"/>
                  <a:pt x="19" y="5081"/>
                </a:cubicBezTo>
                <a:lnTo>
                  <a:pt x="0" y="5081"/>
                </a:lnTo>
                <a:lnTo>
                  <a:pt x="0" y="409"/>
                </a:lnTo>
                <a:lnTo>
                  <a:pt x="19" y="408"/>
                </a:lnTo>
                <a:cubicBezTo>
                  <a:pt x="2107" y="342"/>
                  <a:pt x="3964" y="197"/>
                  <a:pt x="5404" y="0"/>
                </a:cubicBezTo>
                <a:close/>
              </a:path>
            </a:pathLst>
          </a:custGeom>
          <a:solidFill>
            <a:schemeClr val="accent1"/>
          </a:solidFill>
        </p:spPr>
      </p:pic>
      <p:pic>
        <p:nvPicPr>
          <p:cNvPr id="14" name="图片 13" descr="E:/设计图片素材3/pexels-madalina-enache-1540051428-27359229.jpgpexels-madalina-enache-1540051428-27359229"/>
          <p:cNvPicPr>
            <a:picLocks noChangeAspect="1"/>
          </p:cNvPicPr>
          <p:nvPr>
            <p:custDataLst>
              <p:tags r:id="rId11"/>
            </p:custDataLst>
          </p:nvPr>
        </p:nvPicPr>
        <p:blipFill>
          <a:blip r:embed="rId12"/>
          <a:srcRect l="15729" r="15729"/>
          <a:stretch>
            <a:fillRect/>
          </a:stretch>
        </p:blipFill>
        <p:spPr>
          <a:xfrm>
            <a:off x="3220879" y="1268730"/>
            <a:ext cx="2573655" cy="2227898"/>
          </a:xfrm>
          <a:custGeom>
            <a:avLst/>
            <a:gdLst/>
            <a:ahLst/>
            <a:cxnLst>
              <a:cxn ang="3">
                <a:pos x="hc" y="t"/>
              </a:cxn>
              <a:cxn ang="cd2">
                <a:pos x="l" y="vc"/>
              </a:cxn>
              <a:cxn ang="cd4">
                <a:pos x="hc" y="b"/>
              </a:cxn>
              <a:cxn ang="0">
                <a:pos x="r" y="vc"/>
              </a:cxn>
            </a:cxnLst>
            <a:rect l="l" t="t" r="r" b="b"/>
            <a:pathLst>
              <a:path w="5404" h="4678">
                <a:moveTo>
                  <a:pt x="0" y="0"/>
                </a:moveTo>
                <a:lnTo>
                  <a:pt x="19" y="0"/>
                </a:lnTo>
                <a:cubicBezTo>
                  <a:pt x="892" y="29"/>
                  <a:pt x="1806" y="44"/>
                  <a:pt x="2747" y="44"/>
                </a:cubicBezTo>
                <a:cubicBezTo>
                  <a:pt x="3656" y="44"/>
                  <a:pt x="4540" y="30"/>
                  <a:pt x="5385" y="3"/>
                </a:cubicBezTo>
                <a:lnTo>
                  <a:pt x="5404" y="3"/>
                </a:lnTo>
                <a:lnTo>
                  <a:pt x="5404" y="4675"/>
                </a:lnTo>
                <a:lnTo>
                  <a:pt x="5385" y="4675"/>
                </a:lnTo>
                <a:cubicBezTo>
                  <a:pt x="4540" y="4648"/>
                  <a:pt x="3656" y="4634"/>
                  <a:pt x="2747" y="4634"/>
                </a:cubicBezTo>
                <a:cubicBezTo>
                  <a:pt x="1806" y="4634"/>
                  <a:pt x="892" y="4649"/>
                  <a:pt x="19" y="4678"/>
                </a:cubicBezTo>
                <a:lnTo>
                  <a:pt x="0" y="4678"/>
                </a:lnTo>
                <a:lnTo>
                  <a:pt x="0" y="0"/>
                </a:lnTo>
                <a:close/>
              </a:path>
            </a:pathLst>
          </a:custGeom>
          <a:solidFill>
            <a:schemeClr val="accent1"/>
          </a:solidFill>
        </p:spPr>
      </p:pic>
      <p:pic>
        <p:nvPicPr>
          <p:cNvPr id="13" name="图片 12" descr="E:/设计图片素材3/pexels-chinar-minar-1265133847-25906568.jpgpexels-chinar-minar-1265133847-25906568"/>
          <p:cNvPicPr>
            <a:picLocks noChangeAspect="1"/>
          </p:cNvPicPr>
          <p:nvPr>
            <p:custDataLst>
              <p:tags r:id="rId13"/>
            </p:custDataLst>
          </p:nvPr>
        </p:nvPicPr>
        <p:blipFill>
          <a:blip r:embed="rId14"/>
          <a:srcRect l="22638" r="22638"/>
          <a:stretch>
            <a:fillRect/>
          </a:stretch>
        </p:blipFill>
        <p:spPr>
          <a:xfrm>
            <a:off x="519589" y="1071086"/>
            <a:ext cx="2573655" cy="2623185"/>
          </a:xfrm>
          <a:custGeom>
            <a:avLst/>
            <a:gdLst/>
            <a:ahLst/>
            <a:cxnLst>
              <a:cxn ang="3">
                <a:pos x="hc" y="t"/>
              </a:cxn>
              <a:cxn ang="cd2">
                <a:pos x="l" y="vc"/>
              </a:cxn>
              <a:cxn ang="cd4">
                <a:pos x="hc" y="b"/>
              </a:cxn>
              <a:cxn ang="0">
                <a:pos x="r" y="vc"/>
              </a:cxn>
            </a:cxnLst>
            <a:rect l="l" t="t" r="r" b="b"/>
            <a:pathLst>
              <a:path w="5404" h="5508">
                <a:moveTo>
                  <a:pt x="0" y="0"/>
                </a:moveTo>
                <a:cubicBezTo>
                  <a:pt x="1432" y="201"/>
                  <a:pt x="3290" y="348"/>
                  <a:pt x="5385" y="418"/>
                </a:cubicBezTo>
                <a:lnTo>
                  <a:pt x="5404" y="418"/>
                </a:lnTo>
                <a:lnTo>
                  <a:pt x="5404" y="5096"/>
                </a:lnTo>
                <a:lnTo>
                  <a:pt x="5385" y="5096"/>
                </a:lnTo>
                <a:cubicBezTo>
                  <a:pt x="3315" y="5166"/>
                  <a:pt x="1474" y="5311"/>
                  <a:pt x="49" y="5508"/>
                </a:cubicBezTo>
                <a:lnTo>
                  <a:pt x="0" y="5508"/>
                </a:lnTo>
                <a:lnTo>
                  <a:pt x="0" y="0"/>
                </a:lnTo>
                <a:close/>
              </a:path>
            </a:pathLst>
          </a:custGeom>
          <a:solidFill>
            <a:schemeClr val="accent1"/>
          </a:solidFill>
        </p:spPr>
      </p:pic>
      <p:sp>
        <p:nvSpPr>
          <p:cNvPr id="1438" name="任意多边形: 形状 1437"/>
          <p:cNvSpPr/>
          <p:nvPr>
            <p:custDataLst>
              <p:tags r:id="rId15"/>
            </p:custDataLst>
          </p:nvPr>
        </p:nvSpPr>
        <p:spPr>
          <a:xfrm>
            <a:off x="4046696" y="2097405"/>
            <a:ext cx="3810" cy="7144"/>
          </a:xfrm>
          <a:custGeom>
            <a:avLst/>
            <a:gdLst>
              <a:gd name="connsiteX0" fmla="*/ 4906 w 4953"/>
              <a:gd name="connsiteY0" fmla="*/ -268 h 9525"/>
              <a:gd name="connsiteX1" fmla="*/ -47 w 4953"/>
              <a:gd name="connsiteY1" fmla="*/ -268 h 9525"/>
            </a:gdLst>
            <a:ahLst/>
            <a:cxnLst>
              <a:cxn ang="0">
                <a:pos x="connsiteX0" y="connsiteY0"/>
              </a:cxn>
              <a:cxn ang="0">
                <a:pos x="connsiteX1" y="connsiteY1"/>
              </a:cxn>
            </a:cxnLst>
            <a:rect l="l" t="t" r="r" b="b"/>
            <a:pathLst>
              <a:path w="4953" h="9525">
                <a:moveTo>
                  <a:pt x="4906" y="-268"/>
                </a:moveTo>
                <a:lnTo>
                  <a:pt x="-47" y="-268"/>
                </a:lnTo>
              </a:path>
            </a:pathLst>
          </a:custGeom>
          <a:no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1439" name="任意多边形: 形状 1438"/>
          <p:cNvSpPr/>
          <p:nvPr>
            <p:custDataLst>
              <p:tags r:id="rId16"/>
            </p:custDataLst>
          </p:nvPr>
        </p:nvSpPr>
        <p:spPr>
          <a:xfrm>
            <a:off x="5121593" y="2098358"/>
            <a:ext cx="3810" cy="7144"/>
          </a:xfrm>
          <a:custGeom>
            <a:avLst/>
            <a:gdLst>
              <a:gd name="connsiteX0" fmla="*/ 4906 w 4952"/>
              <a:gd name="connsiteY0" fmla="*/ -268 h 9525"/>
              <a:gd name="connsiteX1" fmla="*/ -47 w 4952"/>
              <a:gd name="connsiteY1" fmla="*/ -268 h 9525"/>
            </a:gdLst>
            <a:ahLst/>
            <a:cxnLst>
              <a:cxn ang="0">
                <a:pos x="connsiteX0" y="connsiteY0"/>
              </a:cxn>
              <a:cxn ang="0">
                <a:pos x="connsiteX1" y="connsiteY1"/>
              </a:cxn>
            </a:cxnLst>
            <a:rect l="l" t="t" r="r" b="b"/>
            <a:pathLst>
              <a:path w="4952" h="9525">
                <a:moveTo>
                  <a:pt x="4906" y="-268"/>
                </a:moveTo>
                <a:lnTo>
                  <a:pt x="-47" y="-268"/>
                </a:lnTo>
              </a:path>
            </a:pathLst>
          </a:custGeom>
          <a:no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1440" name="任意多边形: 形状 1439"/>
          <p:cNvSpPr/>
          <p:nvPr>
            <p:custDataLst>
              <p:tags r:id="rId17"/>
            </p:custDataLst>
          </p:nvPr>
        </p:nvSpPr>
        <p:spPr>
          <a:xfrm>
            <a:off x="4046696" y="3031331"/>
            <a:ext cx="3810" cy="7144"/>
          </a:xfrm>
          <a:custGeom>
            <a:avLst/>
            <a:gdLst>
              <a:gd name="connsiteX0" fmla="*/ 4906 w 4953"/>
              <a:gd name="connsiteY0" fmla="*/ -268 h 9525"/>
              <a:gd name="connsiteX1" fmla="*/ -47 w 4953"/>
              <a:gd name="connsiteY1" fmla="*/ -268 h 9525"/>
            </a:gdLst>
            <a:ahLst/>
            <a:cxnLst>
              <a:cxn ang="0">
                <a:pos x="connsiteX0" y="connsiteY0"/>
              </a:cxn>
              <a:cxn ang="0">
                <a:pos x="connsiteX1" y="connsiteY1"/>
              </a:cxn>
            </a:cxnLst>
            <a:rect l="l" t="t" r="r" b="b"/>
            <a:pathLst>
              <a:path w="4953" h="9525">
                <a:moveTo>
                  <a:pt x="4906" y="-268"/>
                </a:moveTo>
                <a:lnTo>
                  <a:pt x="-47" y="-268"/>
                </a:lnTo>
              </a:path>
            </a:pathLst>
          </a:custGeom>
          <a:no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1441" name="任意多边形: 形状 1440"/>
          <p:cNvSpPr/>
          <p:nvPr>
            <p:custDataLst>
              <p:tags r:id="rId18"/>
            </p:custDataLst>
          </p:nvPr>
        </p:nvSpPr>
        <p:spPr>
          <a:xfrm>
            <a:off x="5121593" y="3030379"/>
            <a:ext cx="3810" cy="7144"/>
          </a:xfrm>
          <a:custGeom>
            <a:avLst/>
            <a:gdLst>
              <a:gd name="connsiteX0" fmla="*/ 4906 w 4952"/>
              <a:gd name="connsiteY0" fmla="*/ -268 h 9525"/>
              <a:gd name="connsiteX1" fmla="*/ -47 w 4952"/>
              <a:gd name="connsiteY1" fmla="*/ -268 h 9525"/>
            </a:gdLst>
            <a:ahLst/>
            <a:cxnLst>
              <a:cxn ang="0">
                <a:pos x="connsiteX0" y="connsiteY0"/>
              </a:cxn>
              <a:cxn ang="0">
                <a:pos x="connsiteX1" y="connsiteY1"/>
              </a:cxn>
            </a:cxnLst>
            <a:rect l="l" t="t" r="r" b="b"/>
            <a:pathLst>
              <a:path w="4952" h="9525">
                <a:moveTo>
                  <a:pt x="4906" y="-268"/>
                </a:moveTo>
                <a:lnTo>
                  <a:pt x="-47" y="-268"/>
                </a:lnTo>
              </a:path>
            </a:pathLst>
          </a:custGeom>
          <a:no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 name="文本框 52"/>
          <p:cNvSpPr txBox="1"/>
          <p:nvPr>
            <p:custDataLst>
              <p:tags r:id="rId19"/>
            </p:custDataLst>
          </p:nvPr>
        </p:nvSpPr>
        <p:spPr>
          <a:xfrm>
            <a:off x="583944" y="119757"/>
            <a:ext cx="1402080" cy="570865"/>
          </a:xfrm>
          <a:prstGeom prst="rect">
            <a:avLst/>
          </a:prstGeom>
          <a:noFill/>
        </p:spPr>
        <p:txBody>
          <a:bodyPr wrap="none" rtlCol="0">
            <a:spAutoFit/>
          </a:bodyPr>
          <a:p>
            <a:pPr algn="l" fontAlgn="auto">
              <a:lnSpc>
                <a:spcPct val="130000"/>
              </a:lnSpc>
              <a:defRPr/>
            </a:pPr>
            <a:r>
              <a:rPr lang="zh-CN" sz="2400" b="1" dirty="0" smtClean="0">
                <a:solidFill>
                  <a:srgbClr val="C00000"/>
                </a:solidFill>
                <a:latin typeface="微软雅黑" panose="020B0503020204020204" charset="-122"/>
                <a:ea typeface="微软雅黑" panose="020B0503020204020204" charset="-122"/>
                <a:cs typeface="+mn-ea"/>
                <a:sym typeface="+mn-ea"/>
              </a:rPr>
              <a:t>应用案例</a:t>
            </a:r>
            <a:endParaRPr lang="zh-CN" altLang="en-US" sz="2400" b="1" dirty="0" smtClean="0">
              <a:solidFill>
                <a:srgbClr val="FF0000"/>
              </a:solidFill>
              <a:latin typeface="Calibri" panose="020F0502020204030204" pitchFamily="34" charset="0"/>
              <a:ea typeface="微软雅黑" panose="020B0503020204020204" charset="-122"/>
              <a:cs typeface="+mn-ea"/>
              <a:sym typeface="+mn-ea"/>
            </a:endParaRPr>
          </a:p>
        </p:txBody>
      </p:sp>
      <p:sp>
        <p:nvSpPr>
          <p:cNvPr id="52" name="椭圆 51"/>
          <p:cNvSpPr/>
          <p:nvPr>
            <p:custDataLst>
              <p:tags r:id="rId20"/>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3</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Tree>
    <p:custDataLst>
      <p:tags r:id="rId2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22000" y="810385"/>
            <a:ext cx="8100000" cy="540000"/>
          </a:xfrm>
        </p:spPr>
        <p:txBody>
          <a:bodyPr/>
          <a:lstStyle/>
          <a:p>
            <a:r>
              <a:rPr lang="zh-CN" altLang="en-US"/>
              <a:t>沥青搅拌站</a:t>
            </a:r>
            <a:endParaRPr lang="zh-CN" altLang="en-US"/>
          </a:p>
        </p:txBody>
      </p:sp>
      <p:sp>
        <p:nvSpPr>
          <p:cNvPr id="12" name="图形 180"/>
          <p:cNvSpPr/>
          <p:nvPr>
            <p:custDataLst>
              <p:tags r:id="rId2"/>
            </p:custDataLst>
          </p:nvPr>
        </p:nvSpPr>
        <p:spPr>
          <a:xfrm>
            <a:off x="-15240" y="874871"/>
            <a:ext cx="9151144" cy="864617"/>
          </a:xfrm>
          <a:custGeom>
            <a:avLst/>
            <a:gdLst>
              <a:gd name="connsiteX0" fmla="*/ 19215 w 19215"/>
              <a:gd name="connsiteY0" fmla="*/ 0 h 1815"/>
              <a:gd name="connsiteX1" fmla="*/ 9137 w 19215"/>
              <a:gd name="connsiteY1" fmla="*/ 1813 h 1815"/>
              <a:gd name="connsiteX2" fmla="*/ 0 w 19215"/>
              <a:gd name="connsiteY2" fmla="*/ 708 h 1815"/>
            </a:gdLst>
            <a:ahLst/>
            <a:cxnLst>
              <a:cxn ang="0">
                <a:pos x="connsiteX0" y="connsiteY0"/>
              </a:cxn>
              <a:cxn ang="0">
                <a:pos x="connsiteX1" y="connsiteY1"/>
              </a:cxn>
              <a:cxn ang="0">
                <a:pos x="connsiteX2" y="connsiteY2"/>
              </a:cxn>
            </a:cxnLst>
            <a:rect l="l" t="t" r="r" b="b"/>
            <a:pathLst>
              <a:path w="19215" h="1815">
                <a:moveTo>
                  <a:pt x="19215" y="0"/>
                </a:moveTo>
                <a:cubicBezTo>
                  <a:pt x="15981" y="917"/>
                  <a:pt x="11697" y="1782"/>
                  <a:pt x="9137" y="1813"/>
                </a:cubicBezTo>
                <a:cubicBezTo>
                  <a:pt x="6577" y="1844"/>
                  <a:pt x="3893" y="1589"/>
                  <a:pt x="0" y="708"/>
                </a:cubicBezTo>
              </a:path>
            </a:pathLst>
          </a:custGeom>
          <a:noFill/>
          <a:ln w="31750" cap="rnd">
            <a:solidFill>
              <a:srgbClr val="C68F5A"/>
            </a:solidFill>
            <a:prstDash val="solid"/>
            <a:round/>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15" name="矩形 14"/>
          <p:cNvSpPr/>
          <p:nvPr>
            <p:custDataLst>
              <p:tags r:id="rId3"/>
            </p:custDataLst>
          </p:nvPr>
        </p:nvSpPr>
        <p:spPr bwMode="gray">
          <a:xfrm rot="240000">
            <a:off x="5277803" y="1884521"/>
            <a:ext cx="2825591" cy="2486978"/>
          </a:xfrm>
          <a:prstGeom prst="rect">
            <a:avLst/>
          </a:prstGeom>
          <a:gradFill flip="none" rotWithShape="1">
            <a:gsLst>
              <a:gs pos="0">
                <a:srgbClr val="F4F4F4"/>
              </a:gs>
              <a:gs pos="80000">
                <a:srgbClr val="FFFFFF"/>
              </a:gs>
            </a:gsLst>
            <a:lin ang="2700000" scaled="1"/>
            <a:tileRect/>
          </a:gradFill>
          <a:ln w="6350">
            <a:solidFill>
              <a:srgbClr val="F4F4F4"/>
            </a:solidFill>
            <a:round/>
          </a:ln>
          <a:effectLst>
            <a:outerShdw blurRad="254000" dist="88900" dir="2700000" algn="tl" rotWithShape="0">
              <a:prstClr val="black">
                <a:alpha val="9000"/>
              </a:prstClr>
            </a:outerShdw>
          </a:effectLst>
        </p:spPr>
        <p:txBody>
          <a:bodyPr wrap="square" rtlCol="0" anchor="ctr">
            <a:noAutofit/>
          </a:bodyPr>
          <a:lstStyle/>
          <a:p>
            <a:pPr lvl="0" algn="ctr">
              <a:buClrTx/>
              <a:buSzTx/>
              <a:buFontTx/>
            </a:pPr>
            <a:endParaRPr lang="de-DE" sz="1350" dirty="0">
              <a:sym typeface="+mn-ea"/>
            </a:endParaRPr>
          </a:p>
        </p:txBody>
      </p:sp>
      <p:pic>
        <p:nvPicPr>
          <p:cNvPr id="16" name="图片 15" descr="D:/图/pexels-gstudio-8631270.jpgpexels-gstudio-8631270"/>
          <p:cNvPicPr>
            <a:picLocks noChangeAspect="1"/>
          </p:cNvPicPr>
          <p:nvPr>
            <p:custDataLst>
              <p:tags r:id="rId4"/>
            </p:custDataLst>
          </p:nvPr>
        </p:nvPicPr>
        <p:blipFill>
          <a:blip r:embed="rId5"/>
          <a:srcRect t="10593" b="10593"/>
          <a:stretch>
            <a:fillRect/>
          </a:stretch>
        </p:blipFill>
        <p:spPr>
          <a:xfrm>
            <a:off x="5452110" y="2037874"/>
            <a:ext cx="2477453" cy="2180273"/>
          </a:xfrm>
          <a:custGeom>
            <a:avLst/>
            <a:gdLst/>
            <a:ahLst/>
            <a:cxnLst>
              <a:cxn ang="3">
                <a:pos x="hc" y="t"/>
              </a:cxn>
              <a:cxn ang="cd2">
                <a:pos x="l" y="vc"/>
              </a:cxn>
              <a:cxn ang="cd4">
                <a:pos x="hc" y="b"/>
              </a:cxn>
              <a:cxn ang="0">
                <a:pos x="r" y="vc"/>
              </a:cxn>
            </a:cxnLst>
            <a:rect l="l" t="t" r="r" b="b"/>
            <a:pathLst>
              <a:path w="3180" h="3204">
                <a:moveTo>
                  <a:pt x="0" y="0"/>
                </a:moveTo>
                <a:lnTo>
                  <a:pt x="3180" y="0"/>
                </a:lnTo>
                <a:lnTo>
                  <a:pt x="3180" y="3204"/>
                </a:lnTo>
                <a:lnTo>
                  <a:pt x="0" y="3204"/>
                </a:lnTo>
                <a:lnTo>
                  <a:pt x="0" y="0"/>
                </a:lnTo>
                <a:close/>
              </a:path>
            </a:pathLst>
          </a:custGeom>
          <a:solidFill>
            <a:schemeClr val="accent1"/>
          </a:solidFill>
          <a:ln>
            <a:solidFill>
              <a:schemeClr val="accent1">
                <a:alpha val="20000"/>
              </a:schemeClr>
            </a:solidFill>
          </a:ln>
          <a:effectLst/>
        </p:spPr>
      </p:pic>
      <p:pic>
        <p:nvPicPr>
          <p:cNvPr id="17" name="图片 16" descr="夹子-3"/>
          <p:cNvPicPr>
            <a:picLocks noChangeAspect="1"/>
          </p:cNvPicPr>
          <p:nvPr>
            <p:custDataLst>
              <p:tags r:id="rId6"/>
            </p:custDataLst>
          </p:nvPr>
        </p:nvPicPr>
        <p:blipFill>
          <a:blip r:embed="rId7"/>
          <a:stretch>
            <a:fillRect/>
          </a:stretch>
        </p:blipFill>
        <p:spPr>
          <a:xfrm rot="420000">
            <a:off x="6675596" y="1074420"/>
            <a:ext cx="271463" cy="896303"/>
          </a:xfrm>
          <a:prstGeom prst="rect">
            <a:avLst/>
          </a:prstGeom>
        </p:spPr>
      </p:pic>
      <p:sp>
        <p:nvSpPr>
          <p:cNvPr id="3" name="矩形 2"/>
          <p:cNvSpPr/>
          <p:nvPr>
            <p:custDataLst>
              <p:tags r:id="rId8"/>
            </p:custDataLst>
          </p:nvPr>
        </p:nvSpPr>
        <p:spPr bwMode="gray">
          <a:xfrm rot="21360000">
            <a:off x="1177290" y="2091214"/>
            <a:ext cx="2825591" cy="2486978"/>
          </a:xfrm>
          <a:prstGeom prst="rect">
            <a:avLst/>
          </a:prstGeom>
          <a:gradFill flip="none" rotWithShape="1">
            <a:gsLst>
              <a:gs pos="0">
                <a:srgbClr val="F4F4F4"/>
              </a:gs>
              <a:gs pos="80000">
                <a:srgbClr val="FFFFFF"/>
              </a:gs>
            </a:gsLst>
            <a:lin ang="2700000" scaled="1"/>
            <a:tileRect/>
          </a:gradFill>
          <a:ln w="6350">
            <a:solidFill>
              <a:srgbClr val="F4F4F4"/>
            </a:solidFill>
            <a:round/>
          </a:ln>
          <a:effectLst>
            <a:outerShdw blurRad="254000" dist="88900" dir="2700000" algn="tl" rotWithShape="0">
              <a:prstClr val="black">
                <a:alpha val="9000"/>
              </a:prstClr>
            </a:outerShdw>
          </a:effectLst>
        </p:spPr>
        <p:txBody>
          <a:bodyPr wrap="square" rtlCol="0" anchor="ctr">
            <a:noAutofit/>
          </a:bodyPr>
          <a:lstStyle/>
          <a:p>
            <a:pPr lvl="0" algn="ctr">
              <a:buClrTx/>
              <a:buSzTx/>
              <a:buFontTx/>
            </a:pPr>
            <a:endParaRPr lang="de-DE" sz="1350" dirty="0">
              <a:sym typeface="+mn-ea"/>
            </a:endParaRPr>
          </a:p>
        </p:txBody>
      </p:sp>
      <p:pic>
        <p:nvPicPr>
          <p:cNvPr id="4" name="图片 3" descr="D:/图/pexels-abby-chung-371167-998237.jpgpexels-abby-chung-371167-998237"/>
          <p:cNvPicPr>
            <a:picLocks noChangeAspect="1"/>
          </p:cNvPicPr>
          <p:nvPr>
            <p:custDataLst>
              <p:tags r:id="rId9"/>
            </p:custDataLst>
          </p:nvPr>
        </p:nvPicPr>
        <p:blipFill>
          <a:blip r:embed="rId10"/>
          <a:srcRect l="8841" r="8841"/>
          <a:stretch>
            <a:fillRect/>
          </a:stretch>
        </p:blipFill>
        <p:spPr>
          <a:xfrm>
            <a:off x="1351598" y="2244566"/>
            <a:ext cx="2477453" cy="2180273"/>
          </a:xfrm>
          <a:custGeom>
            <a:avLst/>
            <a:gdLst/>
            <a:ahLst/>
            <a:cxnLst>
              <a:cxn ang="3">
                <a:pos x="hc" y="t"/>
              </a:cxn>
              <a:cxn ang="cd2">
                <a:pos x="l" y="vc"/>
              </a:cxn>
              <a:cxn ang="cd4">
                <a:pos x="hc" y="b"/>
              </a:cxn>
              <a:cxn ang="0">
                <a:pos x="r" y="vc"/>
              </a:cxn>
            </a:cxnLst>
            <a:rect l="l" t="t" r="r" b="b"/>
            <a:pathLst>
              <a:path w="3180" h="3204">
                <a:moveTo>
                  <a:pt x="0" y="0"/>
                </a:moveTo>
                <a:lnTo>
                  <a:pt x="3180" y="0"/>
                </a:lnTo>
                <a:lnTo>
                  <a:pt x="3180" y="3204"/>
                </a:lnTo>
                <a:lnTo>
                  <a:pt x="0" y="3204"/>
                </a:lnTo>
                <a:lnTo>
                  <a:pt x="0" y="0"/>
                </a:lnTo>
                <a:close/>
              </a:path>
            </a:pathLst>
          </a:custGeom>
          <a:solidFill>
            <a:schemeClr val="accent1"/>
          </a:solidFill>
          <a:ln>
            <a:solidFill>
              <a:schemeClr val="accent1">
                <a:alpha val="20000"/>
              </a:schemeClr>
            </a:solidFill>
          </a:ln>
          <a:effectLst/>
        </p:spPr>
      </p:pic>
      <p:pic>
        <p:nvPicPr>
          <p:cNvPr id="5" name="图片 4" descr="夹子-3"/>
          <p:cNvPicPr>
            <a:picLocks noChangeAspect="1"/>
          </p:cNvPicPr>
          <p:nvPr>
            <p:custDataLst>
              <p:tags r:id="rId11"/>
            </p:custDataLst>
          </p:nvPr>
        </p:nvPicPr>
        <p:blipFill>
          <a:blip r:embed="rId7"/>
          <a:stretch>
            <a:fillRect/>
          </a:stretch>
        </p:blipFill>
        <p:spPr>
          <a:xfrm rot="21540000">
            <a:off x="2349818" y="1280160"/>
            <a:ext cx="271463" cy="896303"/>
          </a:xfrm>
          <a:prstGeom prst="rect">
            <a:avLst/>
          </a:prstGeom>
        </p:spPr>
      </p:pic>
      <p:sp>
        <p:nvSpPr>
          <p:cNvPr id="6" name="文本框 52"/>
          <p:cNvSpPr txBox="1"/>
          <p:nvPr>
            <p:custDataLst>
              <p:tags r:id="rId12"/>
            </p:custDataLst>
          </p:nvPr>
        </p:nvSpPr>
        <p:spPr>
          <a:xfrm>
            <a:off x="583944" y="119757"/>
            <a:ext cx="1402080" cy="570865"/>
          </a:xfrm>
          <a:prstGeom prst="rect">
            <a:avLst/>
          </a:prstGeom>
          <a:noFill/>
        </p:spPr>
        <p:txBody>
          <a:bodyPr wrap="none" rtlCol="0">
            <a:spAutoFit/>
          </a:bodyPr>
          <a:p>
            <a:pPr algn="l" fontAlgn="auto">
              <a:lnSpc>
                <a:spcPct val="130000"/>
              </a:lnSpc>
              <a:defRPr/>
            </a:pPr>
            <a:r>
              <a:rPr lang="zh-CN" sz="2400" b="1" dirty="0" smtClean="0">
                <a:solidFill>
                  <a:srgbClr val="C00000"/>
                </a:solidFill>
                <a:latin typeface="微软雅黑" panose="020B0503020204020204" charset="-122"/>
                <a:ea typeface="微软雅黑" panose="020B0503020204020204" charset="-122"/>
                <a:cs typeface="+mn-ea"/>
                <a:sym typeface="+mn-ea"/>
              </a:rPr>
              <a:t>应用案例</a:t>
            </a:r>
            <a:endParaRPr lang="zh-CN" altLang="en-US" sz="2400" b="1" dirty="0" smtClean="0">
              <a:solidFill>
                <a:srgbClr val="FF0000"/>
              </a:solidFill>
              <a:latin typeface="Calibri" panose="020F0502020204030204" pitchFamily="34" charset="0"/>
              <a:ea typeface="微软雅黑" panose="020B0503020204020204" charset="-122"/>
              <a:cs typeface="+mn-ea"/>
              <a:sym typeface="+mn-ea"/>
            </a:endParaRPr>
          </a:p>
        </p:txBody>
      </p:sp>
      <p:sp>
        <p:nvSpPr>
          <p:cNvPr id="52" name="椭圆 51"/>
          <p:cNvSpPr/>
          <p:nvPr>
            <p:custDataLst>
              <p:tags r:id="rId13"/>
            </p:custDataLst>
          </p:nvPr>
        </p:nvSpPr>
        <p:spPr>
          <a:xfrm>
            <a:off x="165672" y="184587"/>
            <a:ext cx="454858" cy="454858"/>
          </a:xfrm>
          <a:prstGeom prst="ellipse">
            <a:avLst/>
          </a:prstGeom>
          <a:solidFill>
            <a:srgbClr val="C00000">
              <a:alpha val="90000"/>
            </a:srgbClr>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smtClean="0">
                <a:solidFill>
                  <a:schemeClr val="bg1"/>
                </a:solidFill>
                <a:latin typeface="微软雅黑" panose="020B0503020204020204" charset="-122"/>
                <a:ea typeface="微软雅黑" panose="020B0503020204020204" charset="-122"/>
                <a:cs typeface="+mn-ea"/>
                <a:sym typeface="思源宋体 CN" panose="02020400000000000000" pitchFamily="18" charset="-122"/>
              </a:rPr>
              <a:t>3</a:t>
            </a:r>
            <a:endParaRPr lang="zh-CN" altLang="en-US" sz="2000" b="1" dirty="0">
              <a:solidFill>
                <a:schemeClr val="bg1"/>
              </a:solidFill>
              <a:latin typeface="微软雅黑" panose="020B0503020204020204" charset="-122"/>
              <a:ea typeface="微软雅黑" panose="020B0503020204020204" charset="-122"/>
              <a:cs typeface="+mn-ea"/>
              <a:sym typeface="思源宋体 CN" panose="02020400000000000000" pitchFamily="18" charset="-122"/>
            </a:endParaRPr>
          </a:p>
        </p:txBody>
      </p:sp>
    </p:spTree>
    <p:custDataLst>
      <p:tags r:id="rId1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custDataLst>
              <p:tags r:id="rId1"/>
            </p:custDataLst>
          </p:nvPr>
        </p:nvSpPr>
        <p:spPr>
          <a:xfrm>
            <a:off x="1397870" y="2061361"/>
            <a:ext cx="2418080" cy="970915"/>
          </a:xfrm>
          <a:prstGeom prst="rect">
            <a:avLst/>
          </a:prstGeom>
          <a:noFill/>
        </p:spPr>
        <p:txBody>
          <a:bodyPr wrap="none" rtlCol="0">
            <a:spAutoFit/>
          </a:bodyPr>
          <a:lstStyle/>
          <a:p>
            <a:pPr algn="ctr" fontAlgn="auto">
              <a:lnSpc>
                <a:spcPct val="130000"/>
              </a:lnSpc>
              <a:defRPr/>
            </a:pPr>
            <a:r>
              <a:rPr lang="zh-CN" altLang="en-US" sz="4400" b="1" smtClean="0">
                <a:solidFill>
                  <a:srgbClr val="C00000"/>
                </a:solidFill>
                <a:latin typeface="微软雅黑" panose="020B0503020204020204" charset="-122"/>
                <a:ea typeface="微软雅黑" panose="020B0503020204020204" charset="-122"/>
                <a:cs typeface="+mn-ea"/>
                <a:sym typeface="思源宋体 CN" panose="02020400000000000000" pitchFamily="18" charset="-122"/>
              </a:rPr>
              <a:t>谢谢大家</a:t>
            </a:r>
            <a:endParaRPr lang="zh-CN" altLang="en-US" sz="4400" b="1" dirty="0" smtClean="0">
              <a:solidFill>
                <a:schemeClr val="tx1">
                  <a:lumMod val="85000"/>
                  <a:lumOff val="15000"/>
                </a:schemeClr>
              </a:solidFill>
              <a:latin typeface="微软雅黑" panose="020B0503020204020204" charset="-122"/>
              <a:ea typeface="微软雅黑" panose="020B0503020204020204" charset="-122"/>
              <a:cs typeface="+mn-ea"/>
              <a:sym typeface="思源宋体 CN" panose="02020400000000000000" pitchFamily="18"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custDataLst>
              <p:tags r:id="rId1"/>
            </p:custDataLst>
          </p:nvPr>
        </p:nvSpPr>
        <p:spPr>
          <a:xfrm>
            <a:off x="4552315" y="2119630"/>
            <a:ext cx="3515360" cy="737235"/>
          </a:xfrm>
          <a:prstGeom prst="rect">
            <a:avLst/>
          </a:prstGeom>
          <a:noFill/>
        </p:spPr>
        <p:txBody>
          <a:bodyPr wrap="square" rtlCol="0">
            <a:spAutoFit/>
          </a:bodyPr>
          <a:lstStyle/>
          <a:p>
            <a:pPr algn="just">
              <a:lnSpc>
                <a:spcPct val="150000"/>
              </a:lnSpc>
            </a:pPr>
            <a:r>
              <a:rPr lang="zh-CN" altLang="en-US" sz="2800" b="1">
                <a:solidFill>
                  <a:srgbClr val="C00202"/>
                </a:solidFill>
                <a:latin typeface="微软雅黑" panose="020B0503020204020204" charset="-122"/>
                <a:ea typeface="微软雅黑" panose="020B0503020204020204" charset="-122"/>
                <a:cs typeface="微软雅黑" panose="020B0503020204020204" charset="-122"/>
                <a:sym typeface="+mn-ea"/>
              </a:rPr>
              <a:t>杨宁</a:t>
            </a:r>
            <a:r>
              <a:rPr lang="en-US" altLang="zh-CN" sz="1600" b="1">
                <a:solidFill>
                  <a:srgbClr val="C00202"/>
                </a:solidFill>
                <a:latin typeface="微软雅黑" panose="020B0503020204020204" charset="-122"/>
                <a:ea typeface="微软雅黑" panose="020B0503020204020204" charset="-122"/>
                <a:cs typeface="微软雅黑" panose="020B0503020204020204" charset="-122"/>
                <a:sym typeface="+mn-ea"/>
              </a:rPr>
              <a:t> </a:t>
            </a:r>
            <a:endParaRPr lang="en-US" altLang="zh-CN" sz="1600" b="1">
              <a:solidFill>
                <a:srgbClr val="C00202"/>
              </a:solidFill>
              <a:latin typeface="微软雅黑" panose="020B0503020204020204" charset="-122"/>
              <a:ea typeface="微软雅黑" panose="020B0503020204020204" charset="-122"/>
              <a:cs typeface="微软雅黑" panose="020B0503020204020204" charset="-122"/>
              <a:sym typeface="+mn-ea"/>
            </a:endParaRPr>
          </a:p>
        </p:txBody>
      </p:sp>
      <p:sp>
        <p:nvSpPr>
          <p:cNvPr id="2" name="文本框 1"/>
          <p:cNvSpPr txBox="1"/>
          <p:nvPr>
            <p:custDataLst>
              <p:tags r:id="rId2"/>
            </p:custDataLst>
          </p:nvPr>
        </p:nvSpPr>
        <p:spPr>
          <a:xfrm>
            <a:off x="4552315" y="3044825"/>
            <a:ext cx="3515360" cy="645160"/>
          </a:xfrm>
          <a:prstGeom prst="rect">
            <a:avLst/>
          </a:prstGeom>
          <a:noFill/>
        </p:spPr>
        <p:txBody>
          <a:bodyPr wrap="square" rtlCol="0">
            <a:spAutoFit/>
          </a:bodyPr>
          <a:lstStyle/>
          <a:p>
            <a:pPr algn="just">
              <a:lnSpc>
                <a:spcPct val="150000"/>
              </a:lnSpc>
            </a:pPr>
            <a:r>
              <a:rPr lang="en-US" altLang="zh-CN" sz="2400" b="1">
                <a:solidFill>
                  <a:srgbClr val="C00202"/>
                </a:solidFill>
                <a:latin typeface="微软雅黑" panose="020B0503020204020204" charset="-122"/>
                <a:ea typeface="微软雅黑" panose="020B0503020204020204" charset="-122"/>
                <a:cs typeface="微软雅黑" panose="020B0503020204020204" charset="-122"/>
                <a:sym typeface="+mn-ea"/>
              </a:rPr>
              <a:t>18330219067</a:t>
            </a:r>
            <a:r>
              <a:rPr lang="en-US" altLang="zh-CN" sz="1600" b="1">
                <a:solidFill>
                  <a:srgbClr val="C00202"/>
                </a:solidFill>
                <a:latin typeface="微软雅黑" panose="020B0503020204020204" charset="-122"/>
                <a:ea typeface="微软雅黑" panose="020B0503020204020204" charset="-122"/>
                <a:cs typeface="微软雅黑" panose="020B0503020204020204" charset="-122"/>
                <a:sym typeface="+mn-ea"/>
              </a:rPr>
              <a:t> </a:t>
            </a:r>
            <a:endParaRPr lang="en-US" altLang="zh-CN" sz="1600" b="1">
              <a:solidFill>
                <a:srgbClr val="C00202"/>
              </a:solidFill>
              <a:latin typeface="微软雅黑" panose="020B0503020204020204" charset="-122"/>
              <a:ea typeface="微软雅黑" panose="020B0503020204020204" charset="-122"/>
              <a:cs typeface="微软雅黑" panose="020B0503020204020204" charset="-122"/>
              <a:sym typeface="+mn-ea"/>
            </a:endParaRPr>
          </a:p>
        </p:txBody>
      </p:sp>
      <p:pic>
        <p:nvPicPr>
          <p:cNvPr id="3" name="图片 2" descr="QQ截图20230725110438"/>
          <p:cNvPicPr>
            <a:picLocks noChangeAspect="1"/>
          </p:cNvPicPr>
          <p:nvPr/>
        </p:nvPicPr>
        <p:blipFill>
          <a:blip r:embed="rId3" cstate="print"/>
          <a:stretch>
            <a:fillRect/>
          </a:stretch>
        </p:blipFill>
        <p:spPr>
          <a:xfrm>
            <a:off x="1334135" y="2183130"/>
            <a:ext cx="1602740" cy="1602740"/>
          </a:xfrm>
          <a:prstGeom prst="rect">
            <a:avLst/>
          </a:prstGeom>
          <a:effectLst>
            <a:outerShdw blurRad="76200" dir="13500000" sy="23000" kx="1200000" algn="br" rotWithShape="0">
              <a:prstClr val="black">
                <a:alpha val="20000"/>
              </a:prstClr>
            </a:outerShdw>
          </a:effectLst>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PA" val="v3.0.1"/>
  <p:tag name="KSO_WM_BEAUTIFY_FLAG" val=""/>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PA" val="v3.0.1"/>
  <p:tag name="KSO_WM_BEAUTIFY_FLAG" val=""/>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53.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h_f*1_1_1"/>
  <p:tag name="KSO_WM_TEMPLATE_CATEGORY" val="diagram"/>
  <p:tag name="KSO_WM_TEMPLATE_INDEX" val="20234870"/>
  <p:tag name="KSO_WM_UNIT_LAYERLEVEL" val="1_1_1"/>
  <p:tag name="KSO_WM_TAG_VERSION" val="3.0"/>
  <p:tag name="KSO_WM_BEAUTIFY_FLAG" val="#wm#"/>
  <p:tag name="KSO_WM_DIAGRAM_VERSION" val="3"/>
  <p:tag name="KSO_WM_DIAGRAM_COLOR_TRICK" val="2"/>
  <p:tag name="KSO_WM_DIAGRAM_COLOR_TEXT_CAN_REMOVE" val="n"/>
  <p:tag name="KSO_WM_UNIT_SUBTYPE" val="a"/>
  <p:tag name="KSO_WM_UNIT_NOCLEAR" val="0"/>
  <p:tag name="KSO_WM_UNIT_VALUE" val="30"/>
  <p:tag name="KSO_WM_DIAGRAM_GROUP_CODE" val="l1-1"/>
  <p:tag name="KSO_WM_UNIT_TYPE" val="l_h_f"/>
  <p:tag name="KSO_WM_UNIT_INDEX" val="1_1_1"/>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800000011920929,&quot;colorType&quot;:1,&quot;foreColorIndex&quot;:5,&quot;transparency&quot;:0.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的具体内容"/>
  <p:tag name="KSO_WM_UNIT_FILL_TYPE" val="1"/>
  <p:tag name="KSO_WM_UNIT_FILL_FORE_SCHEMECOLOR_INDEX" val="5"/>
  <p:tag name="KSO_WM_UNIT_FILL_FORE_SCHEMECOLOR_INDEX_BRIGHTNESS" val="0.8"/>
  <p:tag name="KSO_WM_UNIT_TEXT_FILL_FORE_SCHEMECOLOR_INDEX" val="1"/>
  <p:tag name="KSO_WM_UNIT_TEXT_FILL_TYPE" val="1"/>
  <p:tag name="KSO_WM_UNIT_TEXT_TYPE"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h_f*1_2_1"/>
  <p:tag name="KSO_WM_TEMPLATE_CATEGORY" val="diagram"/>
  <p:tag name="KSO_WM_TEMPLATE_INDEX" val="20234870"/>
  <p:tag name="KSO_WM_UNIT_LAYERLEVEL" val="1_1_1"/>
  <p:tag name="KSO_WM_TAG_VERSION" val="3.0"/>
  <p:tag name="KSO_WM_BEAUTIFY_FLAG" val="#wm#"/>
  <p:tag name="KSO_WM_DIAGRAM_VERSION" val="3"/>
  <p:tag name="KSO_WM_DIAGRAM_COLOR_TRICK" val="2"/>
  <p:tag name="KSO_WM_DIAGRAM_COLOR_TEXT_CAN_REMOVE" val="n"/>
  <p:tag name="KSO_WM_UNIT_SUBTYPE" val="a"/>
  <p:tag name="KSO_WM_UNIT_NOCLEAR" val="0"/>
  <p:tag name="KSO_WM_UNIT_VALUE" val="30"/>
  <p:tag name="KSO_WM_DIAGRAM_GROUP_CODE" val="l1-1"/>
  <p:tag name="KSO_WM_UNIT_TYPE" val="l_h_f"/>
  <p:tag name="KSO_WM_UNIT_INDEX" val="1_2_1"/>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800000011920929,&quot;colorType&quot;:1,&quot;foreColorIndex&quot;:5,&quot;transparency&quot;:0.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的具体内容"/>
  <p:tag name="KSO_WM_UNIT_FILL_TYPE" val="1"/>
  <p:tag name="KSO_WM_UNIT_FILL_FORE_SCHEMECOLOR_INDEX" val="5"/>
  <p:tag name="KSO_WM_UNIT_FILL_FORE_SCHEMECOLOR_INDEX_BRIGHTNESS" val="0.8"/>
  <p:tag name="KSO_WM_UNIT_TEXT_FILL_FORE_SCHEMECOLOR_INDEX" val="1"/>
  <p:tag name="KSO_WM_UNIT_TEXT_FILL_TYPE" val="1"/>
  <p:tag name="KSO_WM_UNIT_TEXT_TYPE"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h_f*1_3_1"/>
  <p:tag name="KSO_WM_TEMPLATE_CATEGORY" val="diagram"/>
  <p:tag name="KSO_WM_TEMPLATE_INDEX" val="20234870"/>
  <p:tag name="KSO_WM_UNIT_LAYERLEVEL" val="1_1_1"/>
  <p:tag name="KSO_WM_TAG_VERSION" val="3.0"/>
  <p:tag name="KSO_WM_BEAUTIFY_FLAG" val="#wm#"/>
  <p:tag name="KSO_WM_DIAGRAM_VERSION" val="3"/>
  <p:tag name="KSO_WM_DIAGRAM_COLOR_TRICK" val="2"/>
  <p:tag name="KSO_WM_DIAGRAM_COLOR_TEXT_CAN_REMOVE" val="n"/>
  <p:tag name="KSO_WM_UNIT_SUBTYPE" val="a"/>
  <p:tag name="KSO_WM_UNIT_NOCLEAR" val="0"/>
  <p:tag name="KSO_WM_UNIT_VALUE" val="30"/>
  <p:tag name="KSO_WM_DIAGRAM_GROUP_CODE" val="l1-1"/>
  <p:tag name="KSO_WM_UNIT_TYPE" val="l_h_f"/>
  <p:tag name="KSO_WM_UNIT_INDEX" val="1_3_1"/>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800000011920929,&quot;colorType&quot;:1,&quot;foreColorIndex&quot;:8,&quot;transparency&quot;:0.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的具体内容"/>
  <p:tag name="KSO_WM_UNIT_FILL_TYPE" val="1"/>
  <p:tag name="KSO_WM_UNIT_FILL_FORE_SCHEMECOLOR_INDEX" val="8"/>
  <p:tag name="KSO_WM_UNIT_FILL_FORE_SCHEMECOLOR_INDEX_BRIGHTNESS" val="0.8"/>
  <p:tag name="KSO_WM_UNIT_TEXT_FILL_FORE_SCHEMECOLOR_INDEX" val="1"/>
  <p:tag name="KSO_WM_UNIT_TEXT_FILL_TYPE" val="1"/>
  <p:tag name="KSO_WM_UNIT_TEXT_TYPE" val="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h_f*1_4_1"/>
  <p:tag name="KSO_WM_TEMPLATE_CATEGORY" val="diagram"/>
  <p:tag name="KSO_WM_TEMPLATE_INDEX" val="20234870"/>
  <p:tag name="KSO_WM_UNIT_LAYERLEVEL" val="1_1_1"/>
  <p:tag name="KSO_WM_TAG_VERSION" val="3.0"/>
  <p:tag name="KSO_WM_BEAUTIFY_FLAG" val="#wm#"/>
  <p:tag name="KSO_WM_DIAGRAM_VERSION" val="3"/>
  <p:tag name="KSO_WM_DIAGRAM_COLOR_TRICK" val="2"/>
  <p:tag name="KSO_WM_DIAGRAM_COLOR_TEXT_CAN_REMOVE" val="n"/>
  <p:tag name="KSO_WM_UNIT_SUBTYPE" val="a"/>
  <p:tag name="KSO_WM_UNIT_NOCLEAR" val="0"/>
  <p:tag name="KSO_WM_UNIT_VALUE" val="30"/>
  <p:tag name="KSO_WM_DIAGRAM_GROUP_CODE" val="l1-1"/>
  <p:tag name="KSO_WM_UNIT_TYPE" val="l_h_f"/>
  <p:tag name="KSO_WM_UNIT_INDEX" val="1_4_1"/>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800000011920929,&quot;colorType&quot;:1,&quot;foreColorIndex&quot;:8,&quot;transparency&quot;:0.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的具体内容"/>
  <p:tag name="KSO_WM_UNIT_FILL_TYPE" val="1"/>
  <p:tag name="KSO_WM_UNIT_FILL_FORE_SCHEMECOLOR_INDEX" val="8"/>
  <p:tag name="KSO_WM_UNIT_FILL_FORE_SCHEMECOLOR_INDEX_BRIGHTNESS" val="0.8"/>
  <p:tag name="KSO_WM_UNIT_TEXT_FILL_FORE_SCHEMECOLOR_INDEX" val="1"/>
  <p:tag name="KSO_WM_UNIT_TEXT_FILL_TYPE" val="1"/>
  <p:tag name="KSO_WM_UNIT_TEXT_TYPE"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i*1_1"/>
  <p:tag name="KSO_WM_TEMPLATE_CATEGORY" val="diagram"/>
  <p:tag name="KSO_WM_TEMPLATE_INDEX" val="20234870"/>
  <p:tag name="KSO_WM_UNIT_LAYERLEVEL" val="1_1"/>
  <p:tag name="KSO_WM_TAG_VERSION" val="3.0"/>
  <p:tag name="KSO_WM_BEAUTIFY_FLAG" val="#wm#"/>
  <p:tag name="KSO_WM_DIAGRAM_VERSION" val="3"/>
  <p:tag name="KSO_WM_DIAGRAM_COLOR_TRICK" val="2"/>
  <p:tag name="KSO_WM_DIAGRAM_COLOR_TEXT_CAN_REMOVE" val="n"/>
  <p:tag name="KSO_WM_DIAGRAM_GROUP_CODE" val="l1-1"/>
  <p:tag name="KSO_WM_UNIT_TYPE" val="l_i"/>
  <p:tag name="KSO_WM_UNIT_INDEX" val="1_1"/>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gradient&quot;:[{&quot;brightness&quot;:1,&quot;colorType&quot;:1,&quot;foreColorIndex&quot;:5,&quot;pos&quot;:0.07999999821186066,&quot;transparency&quot;:0.4099999964237213},{&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i*1_2"/>
  <p:tag name="KSO_WM_TEMPLATE_CATEGORY" val="diagram"/>
  <p:tag name="KSO_WM_TEMPLATE_INDEX" val="20234870"/>
  <p:tag name="KSO_WM_UNIT_LAYERLEVEL" val="1_1"/>
  <p:tag name="KSO_WM_TAG_VERSION" val="3.0"/>
  <p:tag name="KSO_WM_BEAUTIFY_FLAG" val="#wm#"/>
  <p:tag name="KSO_WM_DIAGRAM_VERSION" val="3"/>
  <p:tag name="KSO_WM_DIAGRAM_COLOR_TRICK" val="2"/>
  <p:tag name="KSO_WM_DIAGRAM_COLOR_TEXT_CAN_REMOVE" val="n"/>
  <p:tag name="KSO_WM_DIAGRAM_GROUP_CODE" val="l1-1"/>
  <p:tag name="KSO_WM_UNIT_TYPE" val="l_i"/>
  <p:tag name="KSO_WM_UNIT_INDEX" val="1_2"/>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gradient&quot;:[{&quot;brightness&quot;:1,&quot;colorType&quot;:1,&quot;foreColorIndex&quot;:6,&quot;pos&quot;:0.10000000149011612,&quot;transparency&quot;:0.5600000023841858},{&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i*1_3"/>
  <p:tag name="KSO_WM_TEMPLATE_CATEGORY" val="diagram"/>
  <p:tag name="KSO_WM_TEMPLATE_INDEX" val="20234870"/>
  <p:tag name="KSO_WM_UNIT_LAYERLEVEL" val="1_1"/>
  <p:tag name="KSO_WM_TAG_VERSION" val="3.0"/>
  <p:tag name="KSO_WM_BEAUTIFY_FLAG" val="#wm#"/>
  <p:tag name="KSO_WM_DIAGRAM_VERSION" val="3"/>
  <p:tag name="KSO_WM_DIAGRAM_COLOR_TRICK" val="2"/>
  <p:tag name="KSO_WM_DIAGRAM_COLOR_TEXT_CAN_REMOVE" val="n"/>
  <p:tag name="KSO_WM_DIAGRAM_GROUP_CODE" val="l1-1"/>
  <p:tag name="KSO_WM_UNIT_TYPE" val="l_i"/>
  <p:tag name="KSO_WM_UNIT_INDEX" val="1_3"/>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quot;colorType&quot;:2,&quot;rgb&quot;:&quot;#ffffff&quot;,&quot;transparency&quot;:0},&quot;type&quot;:1},&quot;glow&quot;:{&quot;colorType&quot;:0},&quot;line&quot;:{&quot;gradient&quot;:[{&quot;brightness&quot;:0,&quot;colorType&quot;:1,&quot;foreColorIndex&quot;:5,&quot;pos&quot;:0,&quot;transparency&quot;:0.5},{&quot;brightness&quot;:0,&quot;colorType&quot;:1,&quot;foreColorIndex&quot;:5,&quot;pos&quot;:0.30000001192092896,&quot;transparency&quot;:0.5},{&quot;brightness&quot;:-0.25,&quot;colorType&quot;:1,&quot;foreColorIndex&quot;:8,&quot;pos&quot;:0.5400000214576721,&quot;transparency&quot;:0.5},{&quot;brightness&quot;:-0.25,&quot;colorType&quot;:1,&quot;foreColorIndex&quot;:8,&quot;pos&quot;:1,&quot;transparency&quot;:0.5}],&quot;type&quot;:2},&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quot;colorType&quot;:1,&quot;foreColorIndex&quot;:5,&quot;pos&quot;:0.5,&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h_i*1_1_1"/>
  <p:tag name="KSO_WM_TEMPLATE_CATEGORY" val="diagram"/>
  <p:tag name="KSO_WM_TEMPLATE_INDEX" val="2023487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TYPE" val="l_h_i"/>
  <p:tag name="KSO_WM_UNIT_INDEX" val="1_1_1"/>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quot;colorType&quot;:2,&quot;rgb&quot;:&quot;#ffffff&quot;,&quot;transparency&quot;:0},&quot;type&quot;:1},&quot;glow&quot;:{&quot;colorType&quot;:0},&quot;line&quot;:{&quot;solidLine&quot;:{&quot;brightness&quot;:-0.2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h_i*1_2_1"/>
  <p:tag name="KSO_WM_TEMPLATE_CATEGORY" val="diagram"/>
  <p:tag name="KSO_WM_TEMPLATE_INDEX" val="2023487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TYPE" val="l_h_i"/>
  <p:tag name="KSO_WM_UNIT_INDEX" val="1_2_1"/>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quot;colorType&quot;:2,&quot;rgb&quot;:&quot;#ffffff&quot;,&quot;transparency&quot;:0},&quot;type&quot;:1},&quot;glow&quot;:{&quot;colorType&quot;:0},&quot;line&quot;:{&quot;solidLine&quot;:{&quot;brightness&quot;:-0.2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h_i*1_3_1"/>
  <p:tag name="KSO_WM_TEMPLATE_CATEGORY" val="diagram"/>
  <p:tag name="KSO_WM_TEMPLATE_INDEX" val="2023487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TYPE" val="l_h_i"/>
  <p:tag name="KSO_WM_UNIT_INDEX" val="1_3_1"/>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quot;colorType&quot;:2,&quot;rgb&quot;:&quot;#ffffff&quot;,&quot;transparency&quot;:0},&quot;type&quot;:1},&quot;glow&quot;:{&quot;colorType&quot;:0},&quot;line&quot;:{&quot;solidLine&quot;:{&quot;brightness&quot;:-0.5,&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8"/>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h_i*1_4_1"/>
  <p:tag name="KSO_WM_TEMPLATE_CATEGORY" val="diagram"/>
  <p:tag name="KSO_WM_TEMPLATE_INDEX" val="2023487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TYPE" val="l_h_i"/>
  <p:tag name="KSO_WM_UNIT_INDEX" val="1_4_1"/>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quot;colorType&quot;:2,&quot;rgb&quot;:&quot;#ffffff&quot;,&quot;transparency&quot;:0},&quot;type&quot;:1},&quot;glow&quot;:{&quot;colorType&quot;:0},&quot;line&quot;:{&quot;solidLine&quot;:{&quot;brightness&quot;:-0.5,&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8"/>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x*1_2"/>
  <p:tag name="KSO_WM_TEMPLATE_CATEGORY" val="diagram"/>
  <p:tag name="KSO_WM_TEMPLATE_INDEX" val="20234870"/>
  <p:tag name="KSO_WM_UNIT_LAYERLEVEL" val="1_1"/>
  <p:tag name="KSO_WM_TAG_VERSION" val="3.0"/>
  <p:tag name="KSO_WM_BEAUTIFY_FLAG" val="#wm#"/>
  <p:tag name="KSO_WM_DIAGRAM_VERSION" val="3"/>
  <p:tag name="KSO_WM_DIAGRAM_COLOR_TRICK" val="2"/>
  <p:tag name="KSO_WM_DIAGRAM_COLOR_TEXT_CAN_REMOVE" val="n"/>
  <p:tag name="KSO_WM_UNIT_VALUE" val="100*100"/>
  <p:tag name="KSO_WM_DIAGRAM_GROUP_CODE" val="l1-1"/>
  <p:tag name="KSO_WM_UNIT_TYPE" val="l_x"/>
  <p:tag name="KSO_WM_UNIT_INDEX" val="1_2"/>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x*1_4"/>
  <p:tag name="KSO_WM_TEMPLATE_CATEGORY" val="diagram"/>
  <p:tag name="KSO_WM_TEMPLATE_INDEX" val="20234870"/>
  <p:tag name="KSO_WM_UNIT_LAYERLEVEL" val="1_1"/>
  <p:tag name="KSO_WM_TAG_VERSION" val="3.0"/>
  <p:tag name="KSO_WM_BEAUTIFY_FLAG" val="#wm#"/>
  <p:tag name="KSO_WM_DIAGRAM_VERSION" val="3"/>
  <p:tag name="KSO_WM_DIAGRAM_COLOR_TRICK" val="2"/>
  <p:tag name="KSO_WM_DIAGRAM_COLOR_TEXT_CAN_REMOVE" val="n"/>
  <p:tag name="KSO_WM_DIAGRAM_GROUP_CODE" val="l1-1"/>
  <p:tag name="KSO_WM_UNIT_TYPE" val="l_x"/>
  <p:tag name="KSO_WM_UNIT_INDEX" val="1_4"/>
  <p:tag name="KSO_WM_UNIT_DIAGRAM_CONTRAST_TITLE_CNT" val="0"/>
  <p:tag name="KSO_WM_UNIT_DIAGRAM_DIMENSION_TITLE_CNT" val="0"/>
  <p:tag name="KSO_WM_UNIT_VALUE" val="100*10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70_2*l_i*1_4"/>
  <p:tag name="KSO_WM_TEMPLATE_CATEGORY" val="diagram"/>
  <p:tag name="KSO_WM_TEMPLATE_INDEX" val="20234870"/>
  <p:tag name="KSO_WM_UNIT_LAYERLEVEL" val="1_1"/>
  <p:tag name="KSO_WM_TAG_VERSION" val="3.0"/>
  <p:tag name="KSO_WM_BEAUTIFY_FLAG" val="#wm#"/>
  <p:tag name="KSO_WM_DIAGRAM_VERSION" val="3"/>
  <p:tag name="KSO_WM_DIAGRAM_COLOR_TRICK" val="2"/>
  <p:tag name="KSO_WM_DIAGRAM_COLOR_TEXT_CAN_REMOVE" val="n"/>
  <p:tag name="KSO_WM_DIAGRAM_GROUP_CODE" val="l1-1"/>
  <p:tag name="KSO_WM_UNIT_TYPE" val="l_i"/>
  <p:tag name="KSO_WM_UNIT_INDEX" val="1_4"/>
  <p:tag name="KSO_WM_UNIT_DIAGRAM_CONTRAST_TITLE_CNT" val="0"/>
  <p:tag name="KSO_WM_UNIT_DIAGRAM_DIMENSION_TITLE_CNT" val="0"/>
  <p:tag name="KSO_WM_DIAGRAM_MAX_ITEMCNT" val="6"/>
  <p:tag name="KSO_WM_DIAGRAM_MIN_ITEMCNT" val="2"/>
  <p:tag name="KSO_WM_DIAGRAM_VIRTUALLY_FRAME" val="{&quot;height&quot;:213.3000030517578,&quot;left&quot;:-32.7020927176889,&quot;top&quot;:95.87287248986914,&quot;width&quot;:785.4500122070312}"/>
  <p:tag name="KSO_WM_DIAGRAM_COLOR_MATCH_VALUE" val="{&quot;shape&quot;:{&quot;fill&quot;:{&quot;gradient&quot;:[{&quot;brightness&quot;:0,&quot;colorType&quot;:1,&quot;foreColorIndex&quot;:5,&quot;pos&quot;:0,&quot;transparency&quot;:0.8100000023841858},{&quot;brightness&quot;:0,&quot;colorType&quot;:1,&quot;foreColorIndex&quot;:5,&quot;pos&quot;:0.4300000071525574,&quot;transparency&quot;:0.2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quot;colorType&quot;:1,&quot;foreColorIndex&quot;:5,&quot;pos&quot;:0.5,&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FILL_TYPE" val="3"/>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DIAGRAM_VIRTUALLY_FRAME" val="{&quot;height&quot;:237.11937007874016,&quot;left&quot;:82.21818897637795,&quot;top&quot;:103.06834645669292,&quot;width&quot;:652.243779527559}"/>
</p:tagLst>
</file>

<file path=ppt/tags/tag96.xml><?xml version="1.0" encoding="utf-8"?>
<p:tagLst xmlns:p="http://schemas.openxmlformats.org/presentationml/2006/main">
  <p:tag name="KSO_WM_DIAGRAM_VIRTUALLY_FRAME" val="{&quot;height&quot;:237.11937007874016,&quot;left&quot;:82.21818897637795,&quot;top&quot;:103.06834645669292,&quot;width&quot;:652.243779527559}"/>
</p:tagLst>
</file>

<file path=ppt/tags/tag97.xml><?xml version="1.0" encoding="utf-8"?>
<p:tagLst xmlns:p="http://schemas.openxmlformats.org/presentationml/2006/main">
  <p:tag name="KSO_WM_DIAGRAM_VIRTUALLY_FRAME" val="{&quot;height&quot;:237.11937007874016,&quot;left&quot;:82.21818897637795,&quot;top&quot;:103.06834645669292,&quot;width&quot;:652.243779527559}"/>
</p:tagLst>
</file>

<file path=ppt/tags/tag98.xml><?xml version="1.0" encoding="utf-8"?>
<p:tagLst xmlns:p="http://schemas.openxmlformats.org/presentationml/2006/main">
  <p:tag name="KSO_WM_DIAGRAM_VIRTUALLY_FRAME" val="{&quot;height&quot;:237.11937007874016,&quot;left&quot;:82.21818897637795,&quot;top&quot;:103.06834645669292,&quot;width&quot;:652.243779527559}"/>
</p:tagLst>
</file>

<file path=ppt/tags/tag99.xml><?xml version="1.0" encoding="utf-8"?>
<p:tagLst xmlns:p="http://schemas.openxmlformats.org/presentationml/2006/main">
  <p:tag name="KSO_WM_DIAGRAM_VIRTUALLY_FRAME" val="{&quot;height&quot;:237.11937007874016,&quot;left&quot;:82.21818897637795,&quot;top&quot;:103.06834645669292,&quot;width&quot;:652.243779527559}"/>
</p:tagLst>
</file>

<file path=ppt/tags/tag100.xml><?xml version="1.0" encoding="utf-8"?>
<p:tagLst xmlns:p="http://schemas.openxmlformats.org/presentationml/2006/main">
  <p:tag name="KSO_WM_DIAGRAM_VIRTUALLY_FRAME" val="{&quot;height&quot;:237.11937007874016,&quot;left&quot;:82.21818897637795,&quot;top&quot;:103.06834645669292,&quot;width&quot;:652.243779527559}"/>
</p:tagLst>
</file>

<file path=ppt/tags/tag101.xml><?xml version="1.0" encoding="utf-8"?>
<p:tagLst xmlns:p="http://schemas.openxmlformats.org/presentationml/2006/main">
  <p:tag name="KSO_WM_DIAGRAM_VIRTUALLY_FRAME" val="{&quot;height&quot;:237.11937007874016,&quot;left&quot;:82.21818897637795,&quot;top&quot;:103.06834645669292,&quot;width&quot;:652.243779527559}"/>
</p:tagLst>
</file>

<file path=ppt/tags/tag102.xml><?xml version="1.0" encoding="utf-8"?>
<p:tagLst xmlns:p="http://schemas.openxmlformats.org/presentationml/2006/main">
  <p:tag name="KSO_WM_DIAGRAM_VIRTUALLY_FRAME" val="{&quot;height&quot;:237.11937007874016,&quot;left&quot;:82.21818897637795,&quot;top&quot;:103.06834645669292,&quot;width&quot;:652.243779527559}"/>
</p:tagLst>
</file>

<file path=ppt/tags/tag103.xml><?xml version="1.0" encoding="utf-8"?>
<p:tagLst xmlns:p="http://schemas.openxmlformats.org/presentationml/2006/main">
  <p:tag name="KSO_WM_DIAGRAM_VIRTUALLY_FRAME" val="{&quot;height&quot;:237.11937007874016,&quot;left&quot;:82.21818897637795,&quot;top&quot;:103.06834645669292,&quot;width&quot;:652.243779527559}"/>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2474_2*l_h_f*1_3_1"/>
  <p:tag name="KSO_WM_TEMPLATE_CATEGORY" val="diagram"/>
  <p:tag name="KSO_WM_TEMPLATE_INDEX" val="20232474"/>
  <p:tag name="KSO_WM_UNIT_LAYERLEVEL" val="1_1_1"/>
  <p:tag name="KSO_WM_TAG_VERSION" val="3.0"/>
  <p:tag name="KSO_WM_UNIT_VALUE" val="45"/>
  <p:tag name="KSO_WM_DIAGRAM_MAX_ITEMCNT" val="4"/>
  <p:tag name="KSO_WM_DIAGRAM_MIN_ITEMCNT" val="2"/>
  <p:tag name="KSO_WM_DIAGRAM_VIRTUALLY_FRAME" val="{&quot;height&quot;:286.45001220703125,&quot;left&quot;:-65.49661949818528,&quot;top&quot;:59.29613562876784,&quot;width&quot;:851.0355224609375}"/>
  <p:tag name="KSO_WM_DIAGRAM_VERSION" val="3"/>
  <p:tag name="KSO_WM_DIAGRAM_COLOR_TRICK" val="1"/>
  <p:tag name="KSO_WM_DIAGRAM_COLOR_TEXT_CAN_REMOVE" val="n"/>
  <p:tag name="KSO_WM_DIAGRAM_COLOR_MATCH_VALUE" val="{&quot;shape&quot;:{&quot;fill&quot;:{&quot;gradient&quot;:[{&quot;brightness&quot;:-0.2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FILL_TYPE" val="3"/>
  <p:tag name="KSO_WM_UNIT_PRESET_TEXT" val="单击此处添加文本具体内容，简明扼要地阐述您的观点，根据需要可酌情增减文字"/>
  <p:tag name="KSO_WM_UNIT_TEXT_TYPE" val="1"/>
  <p:tag name="KSO_WM_DIAGRAM_USE_COLOR_VALUE" val="{&quot;color_scheme&quot;:1,&quot;color_type&quot;:1,&quot;theme_color_indexes&quot;:[9,10,9,10,9,1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2474_2*l_h_f*1_2_1"/>
  <p:tag name="KSO_WM_TEMPLATE_CATEGORY" val="diagram"/>
  <p:tag name="KSO_WM_TEMPLATE_INDEX" val="20232474"/>
  <p:tag name="KSO_WM_UNIT_LAYERLEVEL" val="1_1_1"/>
  <p:tag name="KSO_WM_TAG_VERSION" val="3.0"/>
  <p:tag name="KSO_WM_UNIT_VALUE" val="45"/>
  <p:tag name="KSO_WM_DIAGRAM_MAX_ITEMCNT" val="4"/>
  <p:tag name="KSO_WM_DIAGRAM_MIN_ITEMCNT" val="2"/>
  <p:tag name="KSO_WM_DIAGRAM_VIRTUALLY_FRAME" val="{&quot;height&quot;:286.45001220703125,&quot;left&quot;:-65.49661949818528,&quot;top&quot;:59.29613562876784,&quot;width&quot;:851.0355224609375}"/>
  <p:tag name="KSO_WM_DIAGRAM_VERSION" val="3"/>
  <p:tag name="KSO_WM_DIAGRAM_COLOR_TRICK" val="1"/>
  <p:tag name="KSO_WM_DIAGRAM_COLOR_TEXT_CAN_REMOVE" val="n"/>
  <p:tag name="KSO_WM_DIAGRAM_COLOR_MATCH_VALUE" val="{&quot;shape&quot;:{&quot;fill&quot;:{&quot;gradient&quot;:[{&quot;brightness&quot;:-0.2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FILL_TYPE" val="3"/>
  <p:tag name="KSO_WM_UNIT_PRESET_TEXT" val="单击此处添加文本具体内容，简明扼要地阐述您的观点，根据需要可酌情增减文字"/>
  <p:tag name="KSO_WM_UNIT_TEXT_TYPE" val="1"/>
  <p:tag name="KSO_WM_DIAGRAM_USE_COLOR_VALUE" val="{&quot;color_scheme&quot;:1,&quot;color_type&quot;:1,&quot;theme_color_indexes&quot;:[9,10,9,10,9,1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2474_2*l_h_f*1_1_1"/>
  <p:tag name="KSO_WM_TEMPLATE_CATEGORY" val="diagram"/>
  <p:tag name="KSO_WM_TEMPLATE_INDEX" val="20232474"/>
  <p:tag name="KSO_WM_UNIT_LAYERLEVEL" val="1_1_1"/>
  <p:tag name="KSO_WM_TAG_VERSION" val="3.0"/>
  <p:tag name="KSO_WM_UNIT_VALUE" val="45"/>
  <p:tag name="KSO_WM_DIAGRAM_MAX_ITEMCNT" val="4"/>
  <p:tag name="KSO_WM_DIAGRAM_MIN_ITEMCNT" val="2"/>
  <p:tag name="KSO_WM_DIAGRAM_VIRTUALLY_FRAME" val="{&quot;height&quot;:286.45001220703125,&quot;left&quot;:-65.49661949818528,&quot;top&quot;:59.29613562876784,&quot;width&quot;:851.0355224609375}"/>
  <p:tag name="KSO_WM_DIAGRAM_VERSION" val="3"/>
  <p:tag name="KSO_WM_DIAGRAM_COLOR_TRICK" val="1"/>
  <p:tag name="KSO_WM_DIAGRAM_COLOR_TEXT_CAN_REMOVE" val="n"/>
  <p:tag name="KSO_WM_DIAGRAM_COLOR_MATCH_VALUE" val="{&quot;shape&quot;:{&quot;fill&quot;:{&quot;gradient&quot;:[{&quot;brightness&quot;:-0.2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FILL_TYPE" val="3"/>
  <p:tag name="KSO_WM_UNIT_PRESET_TEXT" val="单击此处添加文本具体内容，简明扼要地阐述您的观点，根据需要可酌情增减文字"/>
  <p:tag name="KSO_WM_UNIT_TEXT_TYPE" val="1"/>
  <p:tag name="KSO_WM_DIAGRAM_USE_COLOR_VALUE" val="{&quot;color_scheme&quot;:1,&quot;color_type&quot;:1,&quot;theme_color_indexes&quot;:[9,10,9,10,9,1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2474_2*l_h_a*1_1_1"/>
  <p:tag name="KSO_WM_TEMPLATE_CATEGORY" val="diagram"/>
  <p:tag name="KSO_WM_TEMPLATE_INDEX" val="20232474"/>
  <p:tag name="KSO_WM_UNIT_LAYERLEVEL" val="1_1_1"/>
  <p:tag name="KSO_WM_TAG_VERSION" val="3.0"/>
  <p:tag name="KSO_WM_DIAGRAM_MAX_ITEMCNT" val="4"/>
  <p:tag name="KSO_WM_DIAGRAM_MIN_ITEMCNT" val="2"/>
  <p:tag name="KSO_WM_DIAGRAM_VIRTUALLY_FRAME" val="{&quot;height&quot;:286.45001220703125,&quot;left&quot;:-65.49661949818528,&quot;top&quot;:59.29613562876784,&quot;width&quot;:851.0355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
  <p:tag name="KSO_WM_DIAGRAM_VERSION" val="3"/>
  <p:tag name="KSO_WM_DIAGRAM_COLOR_TRICK" val="1"/>
  <p:tag name="KSO_WM_DIAGRAM_COLOR_TEXT_CAN_REMOVE" val="n"/>
  <p:tag name="KSO_WM_UNIT_TEXT_FILL_FORE_SCHEMECOLOR_INDEX" val="1"/>
  <p:tag name="KSO_WM_UNIT_TEXT_FILL_TYPE" val="1"/>
  <p:tag name="KSO_WM_UNIT_PRESET_TEXT" val="添加文档标题"/>
  <p:tag name="KSO_WM_UNIT_TEXT_TYPE" val="1"/>
  <p:tag name="KSO_WM_DIAGRAM_USE_COLOR_VALUE" val="{&quot;color_scheme&quot;:1,&quot;color_type&quot;:1,&quot;theme_color_indexes&quot;:[9,10,9,10,9,10]}"/>
</p:tagLst>
</file>

<file path=ppt/tags/tag1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2474_2*l_h_a*1_2_1"/>
  <p:tag name="KSO_WM_TEMPLATE_CATEGORY" val="diagram"/>
  <p:tag name="KSO_WM_TEMPLATE_INDEX" val="20232474"/>
  <p:tag name="KSO_WM_UNIT_LAYERLEVEL" val="1_1_1"/>
  <p:tag name="KSO_WM_TAG_VERSION" val="3.0"/>
  <p:tag name="KSO_WM_DIAGRAM_MAX_ITEMCNT" val="4"/>
  <p:tag name="KSO_WM_DIAGRAM_MIN_ITEMCNT" val="2"/>
  <p:tag name="KSO_WM_DIAGRAM_VIRTUALLY_FRAME" val="{&quot;height&quot;:286.45001220703125,&quot;left&quot;:-65.49661949818528,&quot;top&quot;:59.29613562876784,&quot;width&quot;:851.0355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9"/>
  <p:tag name="KSO_WM_DIAGRAM_VERSION" val="3"/>
  <p:tag name="KSO_WM_DIAGRAM_COLOR_TRICK" val="1"/>
  <p:tag name="KSO_WM_DIAGRAM_COLOR_TEXT_CAN_REMOVE" val="n"/>
  <p:tag name="KSO_WM_UNIT_TEXT_FILL_FORE_SCHEMECOLOR_INDEX" val="1"/>
  <p:tag name="KSO_WM_UNIT_TEXT_FILL_TYPE" val="1"/>
  <p:tag name="KSO_WM_UNIT_PRESET_TEXT" val="添加文档标题"/>
  <p:tag name="KSO_WM_UNIT_TEXT_TYPE" val="1"/>
  <p:tag name="KSO_WM_DIAGRAM_USE_COLOR_VALUE" val="{&quot;color_scheme&quot;:1,&quot;color_type&quot;:1,&quot;theme_color_indexes&quot;:[9,10,9,10,9,1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2474_2*l_h_a*1_3_1"/>
  <p:tag name="KSO_WM_TEMPLATE_CATEGORY" val="diagram"/>
  <p:tag name="KSO_WM_TEMPLATE_INDEX" val="20232474"/>
  <p:tag name="KSO_WM_UNIT_LAYERLEVEL" val="1_1_1"/>
  <p:tag name="KSO_WM_TAG_VERSION" val="3.0"/>
  <p:tag name="KSO_WM_DIAGRAM_MAX_ITEMCNT" val="4"/>
  <p:tag name="KSO_WM_DIAGRAM_MIN_ITEMCNT" val="2"/>
  <p:tag name="KSO_WM_DIAGRAM_VIRTUALLY_FRAME" val="{&quot;height&quot;:286.45001220703125,&quot;left&quot;:-65.49661949818528,&quot;top&quot;:59.29613562876784,&quot;width&quot;:851.0355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9"/>
  <p:tag name="KSO_WM_DIAGRAM_VERSION" val="3"/>
  <p:tag name="KSO_WM_DIAGRAM_COLOR_TRICK" val="1"/>
  <p:tag name="KSO_WM_DIAGRAM_COLOR_TEXT_CAN_REMOVE" val="n"/>
  <p:tag name="KSO_WM_UNIT_TEXT_FILL_FORE_SCHEMECOLOR_INDEX" val="1"/>
  <p:tag name="KSO_WM_UNIT_TEXT_FILL_TYPE" val="1"/>
  <p:tag name="KSO_WM_UNIT_PRESET_TEXT" val="添加文档标题"/>
  <p:tag name="KSO_WM_UNIT_TEXT_TYPE" val="1"/>
  <p:tag name="KSO_WM_DIAGRAM_USE_COLOR_VALUE" val="{&quot;color_scheme&quot;:1,&quot;color_type&quot;:1,&quot;theme_color_indexes&quot;:[9,10,9,10,9,10]}"/>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i*1_1_1"/>
  <p:tag name="KSO_WM_TEMPLATE_CATEGORY" val="diagram"/>
  <p:tag name="KSO_WM_TEMPLATE_INDEX" val="2023163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n1-1"/>
  <p:tag name="KSO_WM_UNIT_TYPE" val="n_h_i"/>
  <p:tag name="KSO_WM_UNIT_INDEX" val="1_1_1"/>
  <p:tag name="KSO_WM_DIAGRAM_MAX_ITEMCNT" val="6"/>
  <p:tag name="KSO_WM_DIAGRAM_MIN_ITEMCNT" val="2"/>
  <p:tag name="KSO_WM_DIAGRAM_VIRTUALLY_FRAME" val="{&quot;height&quot;:292.56298828125,&quot;left&quot;:-60.81625852569823,&quot;top&quot;:56.26126176488681,&quot;width&quot;:841.6631469726562}"/>
  <p:tag name="KSO_WM_DIAGRAM_COLOR_MATCH_VALUE" val="{&quot;shape&quot;:{&quot;fill&quot;:{&quot;solid&quot;:{&quot;brightness&quot;:0.4000000059604645,&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4"/>
  <p:tag name="KSO_WM_DIAGRAM_USE_COLOR_VALUE" val="{&quot;color_scheme&quot;:1,&quot;color_type&quot;:1,&quot;theme_color_indexes&quot;:[9,10,9,10,9,1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BEAUTIFY_FLAG" val="#wm#"/>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60.81625852569823,&quot;top&quot;:56.26126176488681,&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9,10,9,10,9,1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2_2"/>
  <p:tag name="KSO_WM_TEMPLATE_CATEGORY" val="diagram"/>
  <p:tag name="KSO_WM_TEMPLATE_INDEX" val="20231635"/>
  <p:tag name="KSO_WM_UNIT_LAYERLEVEL" val="1_1_1_1"/>
  <p:tag name="KSO_WM_TAG_VERSION" val="3.0"/>
  <p:tag name="KSO_WM_BEAUTIFY_FLAG" val="#wm#"/>
  <p:tag name="KSO_WM_DIAGRAM_GROUP_CODE" val="n1-1"/>
  <p:tag name="KSO_WM_UNIT_SUBTYPE" val="d"/>
  <p:tag name="KSO_WM_UNIT_TYPE" val="n_h_h_i"/>
  <p:tag name="KSO_WM_UNIT_INDEX" val="1_2_2_2"/>
  <p:tag name="KSO_WM_DIAGRAM_MAX_ITEMCNT" val="6"/>
  <p:tag name="KSO_WM_DIAGRAM_MIN_ITEMCNT" val="2"/>
  <p:tag name="KSO_WM_DIAGRAM_VIRTUALLY_FRAME" val="{&quot;height&quot;:292.56298828125,&quot;left&quot;:-60.81625852569823,&quot;top&quot;:56.26126176488681,&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9,10,9,10,9,1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3_2"/>
  <p:tag name="KSO_WM_TEMPLATE_CATEGORY" val="diagram"/>
  <p:tag name="KSO_WM_TEMPLATE_INDEX" val="20231635"/>
  <p:tag name="KSO_WM_UNIT_LAYERLEVEL" val="1_1_1_1"/>
  <p:tag name="KSO_WM_TAG_VERSION" val="3.0"/>
  <p:tag name="KSO_WM_BEAUTIFY_FLAG" val="#wm#"/>
  <p:tag name="KSO_WM_DIAGRAM_GROUP_CODE" val="n1-1"/>
  <p:tag name="KSO_WM_UNIT_SUBTYPE" val="d"/>
  <p:tag name="KSO_WM_UNIT_TYPE" val="n_h_h_i"/>
  <p:tag name="KSO_WM_UNIT_INDEX" val="1_2_3_2"/>
  <p:tag name="KSO_WM_DIAGRAM_MAX_ITEMCNT" val="6"/>
  <p:tag name="KSO_WM_DIAGRAM_MIN_ITEMCNT" val="2"/>
  <p:tag name="KSO_WM_DIAGRAM_VIRTUALLY_FRAME" val="{&quot;height&quot;:292.56298828125,&quot;left&quot;:-60.81625852569823,&quot;top&quot;:56.26126176488681,&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9,10,9,10,9,1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a"/>
  <p:tag name="KSO_WM_UNIT_INDEX" val="1_1_1"/>
  <p:tag name="KSO_WM_UNIT_ID" val="diagram20231635_2*n_h_a*1_1_1"/>
  <p:tag name="KSO_WM_TEMPLATE_CATEGORY" val="diagram"/>
  <p:tag name="KSO_WM_TEMPLATE_INDEX" val="20231635"/>
  <p:tag name="KSO_WM_UNIT_LAYERLEVEL" val="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292.56298828125,&quot;left&quot;:-60.81625852569823,&quot;top&quot;:56.26126176488681,&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单击此处&#10;添加标题"/>
  <p:tag name="KSO_WM_UNIT_TEXT_TYPE" val="1"/>
  <p:tag name="KSO_WM_DIAGRAM_USE_COLOR_VALUE" val="{&quot;color_scheme&quot;:1,&quot;color_type&quot;:1,&quot;theme_color_indexes&quot;:[9,10,9,10,9,1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635_2*n_h_h_f*1_2_1_1"/>
  <p:tag name="KSO_WM_TEMPLATE_CATEGORY" val="diagram"/>
  <p:tag name="KSO_WM_TEMPLATE_INDEX" val="20231635"/>
  <p:tag name="KSO_WM_UNIT_LAYERLEVEL" val="1_1_1_1"/>
  <p:tag name="KSO_WM_TAG_VERSION" val="3.0"/>
  <p:tag name="KSO_WM_UNIT_SUBTYPE" val="a"/>
  <p:tag name="KSO_WM_UNIT_NOCLEAR" val="0"/>
  <p:tag name="KSO_WM_UNIT_VALUE" val="52"/>
  <p:tag name="KSO_WM_UNIT_TYPE" val="n_h_h_f"/>
  <p:tag name="KSO_WM_UNIT_INDEX" val="1_2_1_1"/>
  <p:tag name="KSO_WM_DIAGRAM_VERSION" val="3"/>
  <p:tag name="KSO_WM_DIAGRAM_COLOR_TRICK" val="1"/>
  <p:tag name="KSO_WM_DIAGRAM_COLOR_TEXT_CAN_REMOVE" val="n"/>
  <p:tag name="KSO_WM_DIAGRAM_MAX_ITEMCNT" val="6"/>
  <p:tag name="KSO_WM_DIAGRAM_MIN_ITEMCNT" val="2"/>
  <p:tag name="KSO_WM_DIAGRAM_VIRTUALLY_FRAME" val="{&quot;height&quot;:292.56298828125,&quot;left&quot;:-60.81625852569823,&quot;top&quot;:56.26126176488681,&quot;width&quot;:841.663146972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内容，简明扼要地阐述观点。根据需要可酌情增减文字，以便观者准确地理解您传达的思想。"/>
  <p:tag name="KSO_WM_UNIT_TEXT_TYPE" val="1"/>
  <p:tag name="KSO_WM_DIAGRAM_USE_COLOR_VALUE" val="{&quot;color_scheme&quot;:1,&quot;color_type&quot;:1,&quot;theme_color_indexes&quot;:[9,10,9,10,9,1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635_2*n_h_h_f*1_2_2_1"/>
  <p:tag name="KSO_WM_TEMPLATE_CATEGORY" val="diagram"/>
  <p:tag name="KSO_WM_TEMPLATE_INDEX" val="20231635"/>
  <p:tag name="KSO_WM_UNIT_LAYERLEVEL" val="1_1_1_1"/>
  <p:tag name="KSO_WM_TAG_VERSION" val="3.0"/>
  <p:tag name="KSO_WM_UNIT_SUBTYPE" val="a"/>
  <p:tag name="KSO_WM_UNIT_NOCLEAR" val="0"/>
  <p:tag name="KSO_WM_UNIT_VALUE" val="52"/>
  <p:tag name="KSO_WM_UNIT_TYPE" val="n_h_h_f"/>
  <p:tag name="KSO_WM_UNIT_INDEX" val="1_2_2_1"/>
  <p:tag name="KSO_WM_DIAGRAM_VERSION" val="3"/>
  <p:tag name="KSO_WM_DIAGRAM_COLOR_TRICK" val="1"/>
  <p:tag name="KSO_WM_DIAGRAM_COLOR_TEXT_CAN_REMOVE" val="n"/>
  <p:tag name="KSO_WM_DIAGRAM_MAX_ITEMCNT" val="6"/>
  <p:tag name="KSO_WM_DIAGRAM_MIN_ITEMCNT" val="2"/>
  <p:tag name="KSO_WM_DIAGRAM_VIRTUALLY_FRAME" val="{&quot;height&quot;:292.56298828125,&quot;left&quot;:-60.81625852569823,&quot;top&quot;:56.26126176488681,&quot;width&quot;:841.663146972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内容，简明扼要地阐述观点。根据需要可酌情增减文字，以便观者准确地理解您传达的思想。"/>
  <p:tag name="KSO_WM_UNIT_TEXT_TYPE" val="1"/>
  <p:tag name="KSO_WM_DIAGRAM_USE_COLOR_VALUE" val="{&quot;color_scheme&quot;:1,&quot;color_type&quot;:1,&quot;theme_color_indexes&quot;:[9,10,9,10,9,1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635_2*n_h_h_f*1_2_3_1"/>
  <p:tag name="KSO_WM_TEMPLATE_CATEGORY" val="diagram"/>
  <p:tag name="KSO_WM_TEMPLATE_INDEX" val="20231635"/>
  <p:tag name="KSO_WM_UNIT_LAYERLEVEL" val="1_1_1_1"/>
  <p:tag name="KSO_WM_TAG_VERSION" val="3.0"/>
  <p:tag name="KSO_WM_UNIT_SUBTYPE" val="a"/>
  <p:tag name="KSO_WM_UNIT_NOCLEAR" val="0"/>
  <p:tag name="KSO_WM_UNIT_VALUE" val="52"/>
  <p:tag name="KSO_WM_UNIT_TYPE" val="n_h_h_f"/>
  <p:tag name="KSO_WM_UNIT_INDEX" val="1_2_3_1"/>
  <p:tag name="KSO_WM_DIAGRAM_VERSION" val="3"/>
  <p:tag name="KSO_WM_DIAGRAM_COLOR_TRICK" val="1"/>
  <p:tag name="KSO_WM_DIAGRAM_COLOR_TEXT_CAN_REMOVE" val="n"/>
  <p:tag name="KSO_WM_DIAGRAM_MAX_ITEMCNT" val="6"/>
  <p:tag name="KSO_WM_DIAGRAM_MIN_ITEMCNT" val="2"/>
  <p:tag name="KSO_WM_DIAGRAM_VIRTUALLY_FRAME" val="{&quot;height&quot;:292.56298828125,&quot;left&quot;:-60.81625852569823,&quot;top&quot;:56.26126176488681,&quot;width&quot;:841.663146972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内容，简明扼要地阐述观点。根据需要可酌情增减文字，以便观者准确地理解您传达的思想。"/>
  <p:tag name="KSO_WM_UNIT_TEXT_TYPE" val="1"/>
  <p:tag name="KSO_WM_DIAGRAM_USE_COLOR_VALUE" val="{&quot;color_scheme&quot;:1,&quot;color_type&quot;:1,&quot;theme_color_indexes&quot;:[9,10,9,10,9,10]}"/>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3_3"/>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gradient&quot;:[{&quot;brightness&quot;:0,&quot;colorType&quot;:1,&quot;foreColorIndex&quot;:14,&quot;pos&quot;:0,&quot;transparency&quot;:1},{&quot;brightness&quot;:0,&quot;colorType&quot;:1,&quot;foreColorIndex&quot;:16,&quot;pos&quot;:0.18000000715255737,&quot;transparency&quot;:1},{&quot;brightness&quot;:0.800000011920929,&quot;colorType&quot;:1,&quot;foreColorIndex&quot;:5,&quot;pos&quot;:0.4399999976158142,&quot;transparency&quot;:0.8500000238418579},{&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10,9,10,9,1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3_2"/>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15000000596046448,&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15"/>
  <p:tag name="KSO_WM_DIAGRAM_USE_COLOR_VALUE" val="{&quot;color_scheme&quot;:1,&quot;color_type&quot;:1,&quot;theme_color_indexes&quot;:[9,10,9,10,9,1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3_4"/>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3_4"/>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23000000417232513,&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3"/>
  <p:tag name="KSO_WM_DIAGRAM_USE_COLOR_VALUE" val="{&quot;color_scheme&quot;:1,&quot;color_type&quot;:1,&quot;theme_color_indexes&quot;:[9,10,9,10,9,1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3_5"/>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3_5"/>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23000000417232513,&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3"/>
  <p:tag name="KSO_WM_DIAGRAM_USE_COLOR_VALUE" val="{&quot;color_scheme&quot;:1,&quot;color_type&quot;:1,&quot;theme_color_indexes&quot;:[9,10,9,10,9,1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f*1_3_1"/>
  <p:tag name="KSO_WM_TEMPLATE_CATEGORY" val="diagram"/>
  <p:tag name="KSO_WM_TEMPLATE_INDEX" val="20234389"/>
  <p:tag name="KSO_WM_UNIT_LAYERLEVEL" val="1_1_1"/>
  <p:tag name="KSO_WM_TAG_VERSION" val="3.0"/>
  <p:tag name="KSO_WM_BEAUTIFY_FLAG" val="#wm#"/>
  <p:tag name="KSO_WM_UNIT_SUBTYPE" val="a"/>
  <p:tag name="KSO_WM_UNIT_NOCLEAR" val="0"/>
  <p:tag name="KSO_WM_UNIT_VALUE" val="16"/>
  <p:tag name="KSO_WM_DIAGRAM_GROUP_CODE" val="l1-1"/>
  <p:tag name="KSO_WM_UNIT_TYPE" val="l_h_f"/>
  <p:tag name="KSO_WM_UNIT_INDEX" val="1_3_1"/>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10;具体文本"/>
  <p:tag name="KSO_WM_UNIT_TEXT_FILL_FORE_SCHEMECOLOR_INDEX" val="1"/>
  <p:tag name="KSO_WM_UNIT_TEXT_FILL_TYPE" val="1"/>
  <p:tag name="KSO_WM_UNIT_TEXT_TYPE" val="1"/>
  <p:tag name="KSO_WM_DIAGRAM_USE_COLOR_VALUE" val="{&quot;color_scheme&quot;:1,&quot;color_type&quot;:1,&quot;theme_color_indexes&quot;:[9,10,9,10,9,1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3_1"/>
  <p:tag name="KSO_WM_TEMPLATE_CATEGORY" val="diagram"/>
  <p:tag name="KSO_WM_TEMPLATE_INDEX" val="20234389"/>
  <p:tag name="KSO_WM_UNIT_LAYERLEVEL" val="1_1_1"/>
  <p:tag name="KSO_WM_TAG_VERSION" val="3.0"/>
  <p:tag name="KSO_WM_BEAUTIFY_FLAG" val="#wm#"/>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DIAGRAM_USE_COLOR_VALUE" val="{&quot;color_scheme&quot;:1,&quot;color_type&quot;:1,&quot;theme_color_indexes&quot;:[9,10,9,10,9,1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x*1_3_1"/>
  <p:tag name="KSO_WM_TEMPLATE_CATEGORY" val="diagram"/>
  <p:tag name="KSO_WM_TEMPLATE_INDEX" val="20234389"/>
  <p:tag name="KSO_WM_UNIT_LAYERLEVEL" val="1_1_1"/>
  <p:tag name="KSO_WM_TAG_VERSION" val="3.0"/>
  <p:tag name="KSO_WM_BEAUTIFY_FLAG" val="#wm#"/>
  <p:tag name="KSO_WM_UNIT_VALUE" val="189*172"/>
  <p:tag name="KSO_WM_DIAGRAM_GROUP_CODE" val="l1-1"/>
  <p:tag name="KSO_WM_UNIT_TYPE" val="l_h_x"/>
  <p:tag name="KSO_WM_UNIT_INDEX" val="1_3_1"/>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9,10,9,10,9,1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2_3"/>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gradient&quot;:[{&quot;brightness&quot;:0,&quot;colorType&quot;:1,&quot;foreColorIndex&quot;:14,&quot;pos&quot;:0,&quot;transparency&quot;:1},{&quot;brightness&quot;:0,&quot;colorType&quot;:1,&quot;foreColorIndex&quot;:16,&quot;pos&quot;:0.18000000715255737,&quot;transparency&quot;:1},{&quot;brightness&quot;:0.800000011920929,&quot;colorType&quot;:1,&quot;foreColorIndex&quot;:5,&quot;pos&quot;:0.4399999976158142,&quot;transparency&quot;:0.8500000238418579},{&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10,9,10,9,1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2_2"/>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30000001192092896,&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3"/>
  <p:tag name="KSO_WM_DIAGRAM_USE_COLOR_VALUE" val="{&quot;color_scheme&quot;:1,&quot;color_type&quot;:1,&quot;theme_color_indexes&quot;:[9,10,9,10,9,1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2_4"/>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2_4"/>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3799999952316284,&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38"/>
  <p:tag name="KSO_WM_DIAGRAM_USE_COLOR_VALUE" val="{&quot;color_scheme&quot;:1,&quot;color_type&quot;:1,&quot;theme_color_indexes&quot;:[9,10,9,10,9,1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2_5"/>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2_5"/>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3799999952316284,&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38"/>
  <p:tag name="KSO_WM_DIAGRAM_USE_COLOR_VALUE" val="{&quot;color_scheme&quot;:1,&quot;color_type&quot;:1,&quot;theme_color_indexes&quot;:[9,10,9,10,9,1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f*1_2_1"/>
  <p:tag name="KSO_WM_TEMPLATE_CATEGORY" val="diagram"/>
  <p:tag name="KSO_WM_TEMPLATE_INDEX" val="20234389"/>
  <p:tag name="KSO_WM_UNIT_LAYERLEVEL" val="1_1_1"/>
  <p:tag name="KSO_WM_TAG_VERSION" val="3.0"/>
  <p:tag name="KSO_WM_BEAUTIFY_FLAG" val="#wm#"/>
  <p:tag name="KSO_WM_UNIT_SUBTYPE" val="a"/>
  <p:tag name="KSO_WM_UNIT_NOCLEAR" val="0"/>
  <p:tag name="KSO_WM_UNIT_VALUE" val="16"/>
  <p:tag name="KSO_WM_DIAGRAM_GROUP_CODE" val="l1-1"/>
  <p:tag name="KSO_WM_UNIT_TYPE" val="l_h_f"/>
  <p:tag name="KSO_WM_UNIT_INDEX" val="1_2_1"/>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10;具体文本"/>
  <p:tag name="KSO_WM_UNIT_TEXT_FILL_FORE_SCHEMECOLOR_INDEX" val="1"/>
  <p:tag name="KSO_WM_UNIT_TEXT_FILL_TYPE" val="1"/>
  <p:tag name="KSO_WM_UNIT_TEXT_TYPE" val="1"/>
  <p:tag name="KSO_WM_DIAGRAM_USE_COLOR_VALUE" val="{&quot;color_scheme&quot;:1,&quot;color_type&quot;:1,&quot;theme_color_indexes&quot;:[9,10,9,10,9,1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x*1_2_1"/>
  <p:tag name="KSO_WM_TEMPLATE_CATEGORY" val="diagram"/>
  <p:tag name="KSO_WM_TEMPLATE_INDEX" val="20234389"/>
  <p:tag name="KSO_WM_UNIT_LAYERLEVEL" val="1_1_1"/>
  <p:tag name="KSO_WM_TAG_VERSION" val="3.0"/>
  <p:tag name="KSO_WM_BEAUTIFY_FLAG" val="#wm#"/>
  <p:tag name="KSO_WM_UNIT_VALUE" val="189*190"/>
  <p:tag name="KSO_WM_DIAGRAM_GROUP_CODE" val="l1-1"/>
  <p:tag name="KSO_WM_UNIT_TYPE" val="l_h_x"/>
  <p:tag name="KSO_WM_UNIT_INDEX" val="1_2_1"/>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9,10,9,10,9,1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2_1"/>
  <p:tag name="KSO_WM_TEMPLATE_CATEGORY" val="diagram"/>
  <p:tag name="KSO_WM_TEMPLATE_INDEX" val="20234389"/>
  <p:tag name="KSO_WM_UNIT_LAYERLEVEL" val="1_1_1"/>
  <p:tag name="KSO_WM_TAG_VERSION" val="3.0"/>
  <p:tag name="KSO_WM_BEAUTIFY_FLAG" val="#wm#"/>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0000001192092896,&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DIAGRAM_USE_COLOR_VALUE" val="{&quot;color_scheme&quot;:1,&quot;color_type&quot;:1,&quot;theme_color_indexes&quot;:[9,10,9,10,9,1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1_3"/>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gradient&quot;:[{&quot;brightness&quot;:0,&quot;colorType&quot;:1,&quot;foreColorIndex&quot;:14,&quot;pos&quot;:0,&quot;transparency&quot;:1},{&quot;brightness&quot;:0,&quot;colorType&quot;:1,&quot;foreColorIndex&quot;:16,&quot;pos&quot;:0.18000000715255737,&quot;transparency&quot;:1},{&quot;brightness&quot;:0.800000011920929,&quot;colorType&quot;:1,&quot;foreColorIndex&quot;:5,&quot;pos&quot;:0.4399999976158142,&quot;transparency&quot;:0.8500000238418579},{&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10,9,10,9,1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1_2"/>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44999998807907104,&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45"/>
  <p:tag name="KSO_WM_DIAGRAM_USE_COLOR_VALUE" val="{&quot;color_scheme&quot;:1,&quot;color_type&quot;:1,&quot;theme_color_indexes&quot;:[9,10,9,10,9,1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1_4"/>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52999997138977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3"/>
  <p:tag name="KSO_WM_DIAGRAM_USE_COLOR_VALUE" val="{&quot;color_scheme&quot;:1,&quot;color_type&quot;:1,&quot;theme_color_indexes&quot;:[9,10,9,10,9,1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1_5"/>
  <p:tag name="KSO_WM_TEMPLATE_CATEGORY" val="diagram"/>
  <p:tag name="KSO_WM_TEMPLATE_INDEX" val="20234389"/>
  <p:tag name="KSO_WM_UNIT_LAYERLEVEL" val="1_1_1"/>
  <p:tag name="KSO_WM_TAG_VERSION" val="3.0"/>
  <p:tag name="KSO_WM_BEAUTIFY_FLAG" val="#wm#"/>
  <p:tag name="KSO_WM_DIAGRAM_GROUP_CODE" val="l1-1"/>
  <p:tag name="KSO_WM_UNIT_TYPE" val="l_h_i"/>
  <p:tag name="KSO_WM_UNIT_INDEX" val="1_1_5"/>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52999997138977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3"/>
  <p:tag name="KSO_WM_DIAGRAM_USE_COLOR_VALUE" val="{&quot;color_scheme&quot;:1,&quot;color_type&quot;:1,&quot;theme_color_indexes&quot;:[9,10,9,10,9,1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x*1_1_1"/>
  <p:tag name="KSO_WM_TEMPLATE_CATEGORY" val="diagram"/>
  <p:tag name="KSO_WM_TEMPLATE_INDEX" val="20234389"/>
  <p:tag name="KSO_WM_UNIT_LAYERLEVEL" val="1_1_1"/>
  <p:tag name="KSO_WM_TAG_VERSION" val="3.0"/>
  <p:tag name="KSO_WM_BEAUTIFY_FLAG" val="#wm#"/>
  <p:tag name="KSO_WM_UNIT_VALUE" val="189*208"/>
  <p:tag name="KSO_WM_DIAGRAM_GROUP_CODE" val="l1-1"/>
  <p:tag name="KSO_WM_UNIT_TYPE" val="l_h_x"/>
  <p:tag name="KSO_WM_UNIT_INDEX" val="1_1_1"/>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9,10,9,10,9,1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f*1_1_1"/>
  <p:tag name="KSO_WM_TEMPLATE_CATEGORY" val="diagram"/>
  <p:tag name="KSO_WM_TEMPLATE_INDEX" val="20234389"/>
  <p:tag name="KSO_WM_UNIT_LAYERLEVEL" val="1_1_1"/>
  <p:tag name="KSO_WM_TAG_VERSION" val="3.0"/>
  <p:tag name="KSO_WM_BEAUTIFY_FLAG" val="#wm#"/>
  <p:tag name="KSO_WM_UNIT_SUBTYPE" val="a"/>
  <p:tag name="KSO_WM_UNIT_NOCLEAR" val="0"/>
  <p:tag name="KSO_WM_UNIT_VALUE" val="16"/>
  <p:tag name="KSO_WM_DIAGRAM_GROUP_CODE" val="l1-1"/>
  <p:tag name="KSO_WM_UNIT_TYPE" val="l_h_f"/>
  <p:tag name="KSO_WM_UNIT_INDEX" val="1_1_1"/>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10;具体文本"/>
  <p:tag name="KSO_WM_UNIT_TEXT_FILL_FORE_SCHEMECOLOR_INDEX" val="1"/>
  <p:tag name="KSO_WM_UNIT_TEXT_FILL_TYPE" val="1"/>
  <p:tag name="KSO_WM_UNIT_TEXT_TYPE" val="1"/>
  <p:tag name="KSO_WM_DIAGRAM_USE_COLOR_VALUE" val="{&quot;color_scheme&quot;:1,&quot;color_type&quot;:1,&quot;theme_color_indexes&quot;:[9,10,9,10,9,1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389_1*l_h_i*1_1_1"/>
  <p:tag name="KSO_WM_TEMPLATE_CATEGORY" val="diagram"/>
  <p:tag name="KSO_WM_TEMPLATE_INDEX" val="20234389"/>
  <p:tag name="KSO_WM_UNIT_LAYERLEVEL" val="1_1_1"/>
  <p:tag name="KSO_WM_TAG_VERSION" val="3.0"/>
  <p:tag name="KSO_WM_BEAUTIFY_FLAG" val="#wm#"/>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DIAGRAM_MAX_ITEMCNT" val="5"/>
  <p:tag name="KSO_WM_DIAGRAM_MIN_ITEMCNT" val="3"/>
  <p:tag name="KSO_WM_DIAGRAM_VIRTUALLY_FRAME" val="{&quot;height&quot;:387.7901181102362,&quot;left&quot;:-149.46771653543306,&quot;top&quot;:32.6540157480315,&quot;width&quot;:899.54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4999998807907104,&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DIAGRAM_USE_COLOR_VALUE" val="{&quot;color_scheme&quot;:1,&quot;color_type&quot;:1,&quot;theme_color_indexes&quot;:[9,10,9,10,9,10]}"/>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TABLE_ENDDRAG_ORIGIN_RECT" val="820*414"/>
  <p:tag name="TABLE_ENDDRAG_RECT" val="43*108*820*414"/>
</p:tagLst>
</file>

<file path=ppt/tags/tag154.xml><?xml version="1.0" encoding="utf-8"?>
<p:tagLst xmlns:p="http://schemas.openxmlformats.org/presentationml/2006/main">
  <p:tag name="TABLE_ENDDRAG_ORIGIN_RECT" val="213*438"/>
  <p:tag name="TABLE_ENDDRAG_RECT" val="159*85*213*438"/>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
  <p:tag name="KSO_WM_UNIT_ID" val="custom20231189_1*i*1"/>
  <p:tag name="KSO_WM_TEMPLATE_CATEGORY" val="custom"/>
  <p:tag name="KSO_WM_TEMPLATE_INDEX" val="20231189"/>
  <p:tag name="KSO_WM_UNIT_LAYERLEVEL" val="1"/>
  <p:tag name="KSO_WM_TAG_VERSION" val="3.0"/>
  <p:tag name="KSO_WM_BEAUTIFY_FLAG" val="#wm#"/>
</p:tagLst>
</file>

<file path=ppt/tags/tag15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9_1*a*1"/>
  <p:tag name="KSO_WM_TEMPLATE_CATEGORY" val="custom"/>
  <p:tag name="KSO_WM_TEMPLATE_INDEX" val="20231189"/>
  <p:tag name="KSO_WM_UNIT_LAYERLEVEL" val="1"/>
  <p:tag name="KSO_WM_TAG_VERSION" val="3.0"/>
  <p:tag name="KSO_WM_BEAUTIFY_FLAG" val="#wm#"/>
  <p:tag name="KSO_WM_UNIT_PRESET_TEXT" val="单击添加标题"/>
</p:tagLst>
</file>

<file path=ppt/tags/tag15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189_1*b*1"/>
  <p:tag name="KSO_WM_TEMPLATE_CATEGORY" val="custom"/>
  <p:tag name="KSO_WM_TEMPLATE_INDEX" val="20231189"/>
  <p:tag name="KSO_WM_UNIT_LAYERLEVEL" val="1"/>
  <p:tag name="KSO_WM_TAG_VERSION" val="3.0"/>
  <p:tag name="KSO_WM_BEAUTIFY_FLAG" val="#wm#"/>
  <p:tag name="KSO_WM_UNIT_VALUE" val="28"/>
  <p:tag name="KSO_WM_UNIT_PRESET_TEXT" val="单击此处添加副标题"/>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189_1*f*1"/>
  <p:tag name="KSO_WM_TEMPLATE_CATEGORY" val="custom"/>
  <p:tag name="KSO_WM_TEMPLATE_INDEX" val="20231189"/>
  <p:tag name="KSO_WM_UNIT_LAYERLEVEL" val="1"/>
  <p:tag name="KSO_WM_TAG_VERSION" val="3.0"/>
  <p:tag name="KSO_WM_BEAUTIFY_FLAG" val="#wm#"/>
  <p:tag name="KSO_WM_UNIT_TEXT_FILL_FORE_SCHEMECOLOR_INDEX_BRIGHTNESS" val="0.15"/>
  <p:tag name="KSO_WM_UNIT_TEXT_FILL_FORE_SCHEMECOLOR_INDEX" val="13"/>
  <p:tag name="KSO_WM_UNIT_TEXT_FILL_TYPE" val="1"/>
  <p:tag name="KSO_WM_UNIT_PRESET_TEXT" val="单击此处输入你的项正文,文字是您思想的提炼， 请尽量言简意赅的阐述观点此处输入你的正文,文字是您思想的提炼请尽量言简意赅的阐述观点此处输入你的项正文,文字是您思想的提炼，请尽量言简意赅的阐述观点&#10;"/>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wm#"/>
  <p:tag name="KSO_WM_TEMPLATE_CATEGORY" val="custom"/>
  <p:tag name="KSO_WM_TEMPLATE_INDEX" val="20231189"/>
  <p:tag name="KSO_WM_SPECIAL_SOURCE" val="bdnull"/>
  <p:tag name="KSO_WM_SLIDE_ID" val="custom20231189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61*540"/>
  <p:tag name="KSO_WM_SLIDE_POSITION" val="-1*0"/>
  <p:tag name="KSO_WM_TAG_VERSION" val="3.0"/>
  <p:tag name="KSO_WM_SLIDE_LAYOUT" val="a_b_d_f"/>
  <p:tag name="KSO_WM_SLIDE_LAYOUT_CNT" val="1_1_1_1"/>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DIAGRAM_VIRTUALLY_FRAME" val="{&quot;height&quot;:525.1307086614173,&quot;left&quot;:5.75,&quot;top&quot;:74.45,&quot;width&quot;:701.5668503937007}"/>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6952_2*l_h_i*1_1_1"/>
  <p:tag name="KSO_WM_TEMPLATE_CATEGORY" val="diagram"/>
  <p:tag name="KSO_WM_TEMPLATE_INDEX" val="20236952"/>
  <p:tag name="KSO_WM_UNIT_LAYERLEVEL" val="1_1_1"/>
  <p:tag name="KSO_WM_TAG_VERSION" val="3.0"/>
  <p:tag name="KSO_WM_BEAUTIFY_FLAG" val="#wm#"/>
  <p:tag name="KSO_WM_UNIT_FILL_TYPE" val="3"/>
  <p:tag name="KSO_WM_DIAGRAM_MAX_ITEMCNT" val="3"/>
  <p:tag name="KSO_WM_DIAGRAM_MIN_ITEMCNT" val="2"/>
  <p:tag name="KSO_WM_DIAGRAM_COLOR_MATCH_VALUE" val="{&quot;shape&quot;:{&quot;fill&quot;:{&quot;gradient&quot;:[{&quot;brightness&quot;:0,&quot;colorType&quot;:1,&quot;foreColorIndex&quot;:5,&quot;pos&quot;:0.899999976158142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8,9,8,9,8,9]}"/>
</p:tagLst>
</file>

<file path=ppt/tags/tag169.xml><?xml version="1.0" encoding="utf-8"?>
<p:tagLst xmlns:p="http://schemas.openxmlformats.org/presentationml/2006/main">
  <p:tag name="KSO_WM_DIAGRAM_VIRTUALLY_FRAME" val="{&quot;height&quot;:298.1307086614173,&quot;left&quot;:5.75,&quot;top&quot;:301.45,&quot;width&quot;:694.6168503937008}"/>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6952_2*l_h_a*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VALUE" val="7"/>
  <p:tag name="KSO_WM_UNIT_PRESET_TEXT" val="添加标题"/>
  <p:tag name="KSO_WM_UNIT_TEXT_TYPE" val="1"/>
  <p:tag name="KSO_WM_DIAGRAM_USE_COLOR_VALUE" val="{&quot;color_scheme&quot;:1,&quot;color_type&quot;:1,&quot;theme_color_indexes&quot;:[8,9,8,9,8,9]}"/>
</p:tagLst>
</file>

<file path=ppt/tags/tag170.xml><?xml version="1.0" encoding="utf-8"?>
<p:tagLst xmlns:p="http://schemas.openxmlformats.org/presentationml/2006/main">
  <p:tag name="KSO_WM_DIAGRAM_VIRTUALLY_FRAME" val="{&quot;height&quot;:298.1307086614173,&quot;left&quot;:5.75,&quot;top&quot;:301.45,&quot;width&quot;:694.6168503937008}"/>
  <p:tag name="KSO_WM_DIAGRAM_VERSION" val="3"/>
  <p:tag name="KSO_WM_DIAGRAM_COLOR_TRICK" val="2"/>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6952_2*l_h_f*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3"/>
  <p:tag name="KSO_WM_UNIT_PRESET_TEXT" val="单击此处添加文本简明阐述您的观点。"/>
  <p:tag name="KSO_WM_UNIT_TEXT_TYPE" val="1"/>
  <p:tag name="KSO_WM_DIAGRAM_USE_COLOR_VALUE" val="{&quot;color_scheme&quot;:1,&quot;color_type&quot;:1,&quot;theme_color_indexes&quot;:[8,9,8,9,8,9]}"/>
</p:tagLst>
</file>

<file path=ppt/tags/tag171.xml><?xml version="1.0" encoding="utf-8"?>
<p:tagLst xmlns:p="http://schemas.openxmlformats.org/presentationml/2006/main">
  <p:tag name="KSO_WM_DIAGRAM_VIRTUALLY_FRAME" val="{&quot;height&quot;:525.1307086614173,&quot;left&quot;:5.75,&quot;top&quot;:74.45,&quot;width&quot;:701.5668503937007}"/>
  <p:tag name="KSO_WM_DIAGRAM_VERSION" val="3"/>
  <p:tag name="KSO_WM_DIAGRAM_COLOR_TRICK" val="2"/>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2"/>
  <p:tag name="KSO_WM_UNIT_ID" val="diagram20236952_2*l_h_f*1_1_2"/>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3"/>
  <p:tag name="KSO_WM_UNIT_PRESET_TEXT" val="单击此处添加文本简明阐述您的观点。"/>
  <p:tag name="KSO_WM_UNIT_TEXT_TYPE" val="1"/>
  <p:tag name="KSO_WM_DIAGRAM_USE_COLOR_VALUE" val="{&quot;color_scheme&quot;:1,&quot;color_type&quot;:1,&quot;theme_color_indexes&quot;:[8,9,8,9,8,9]}"/>
</p:tagLst>
</file>

<file path=ppt/tags/tag172.xml><?xml version="1.0" encoding="utf-8"?>
<p:tagLst xmlns:p="http://schemas.openxmlformats.org/presentationml/2006/main">
  <p:tag name="KSO_WM_DIAGRAM_VIRTUALLY_FRAME" val="{&quot;height&quot;:525.1307086614173,&quot;left&quot;:5.75,&quot;top&quot;:74.45,&quot;width&quot;:701.5668503937007}"/>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6952_2*l_h_i*1_2_1"/>
  <p:tag name="KSO_WM_TEMPLATE_CATEGORY" val="diagram"/>
  <p:tag name="KSO_WM_TEMPLATE_INDEX" val="20236952"/>
  <p:tag name="KSO_WM_UNIT_LAYERLEVEL" val="1_1_1"/>
  <p:tag name="KSO_WM_TAG_VERSION" val="3.0"/>
  <p:tag name="KSO_WM_BEAUTIFY_FLAG" val="#wm#"/>
  <p:tag name="KSO_WM_UNIT_FILL_TYPE" val="3"/>
  <p:tag name="KSO_WM_DIAGRAM_MAX_ITEMCNT" val="3"/>
  <p:tag name="KSO_WM_DIAGRAM_MIN_ITEMCNT" val="2"/>
  <p:tag name="KSO_WM_DIAGRAM_COLOR_MATCH_VALUE" val="{&quot;shape&quot;:{&quot;fill&quot;:{&quot;gradient&quot;:[{&quot;brightness&quot;:0,&quot;colorType&quot;:1,&quot;foreColorIndex&quot;:8,&quot;pos&quot;:0.8999999761581421,&quot;transparency&quot;:0},{&quot;brightness&quot;:0.4000000059604645,&quot;colorType&quot;:1,&quot;foreColorIndex&quot;:8,&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8,9,8,9,8,9]}"/>
</p:tagLst>
</file>

<file path=ppt/tags/tag173.xml><?xml version="1.0" encoding="utf-8"?>
<p:tagLst xmlns:p="http://schemas.openxmlformats.org/presentationml/2006/main">
  <p:tag name="KSO_WM_DIAGRAM_VIRTUALLY_FRAME" val="{&quot;height&quot;:298.1307086614173,&quot;left&quot;:5.75,&quot;top&quot;:301.45,&quot;width&quot;:694.6168503937008}"/>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6952_2*l_h_a*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PRESET_TEXT" val="添加标题"/>
  <p:tag name="KSO_WM_UNIT_TEXT_TYPE" val="1"/>
  <p:tag name="KSO_WM_DIAGRAM_USE_COLOR_VALUE" val="{&quot;color_scheme&quot;:1,&quot;color_type&quot;:1,&quot;theme_color_indexes&quot;:[8,9,8,9,8,9]}"/>
</p:tagLst>
</file>

<file path=ppt/tags/tag174.xml><?xml version="1.0" encoding="utf-8"?>
<p:tagLst xmlns:p="http://schemas.openxmlformats.org/presentationml/2006/main">
  <p:tag name="KSO_WM_DIAGRAM_VIRTUALLY_FRAME" val="{&quot;height&quot;:298.1307086614173,&quot;left&quot;:5.75,&quot;top&quot;:301.45,&quot;width&quot;:694.6168503937008}"/>
  <p:tag name="KSO_WM_DIAGRAM_VERSION" val="3"/>
  <p:tag name="KSO_WM_DIAGRAM_COLOR_TRICK" val="2"/>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6952_2*l_h_f*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3"/>
  <p:tag name="KSO_WM_UNIT_PRESET_TEXT" val="单击此处添加文本简明阐述您的观点。"/>
  <p:tag name="KSO_WM_UNIT_TEXT_TYPE" val="1"/>
  <p:tag name="KSO_WM_DIAGRAM_USE_COLOR_VALUE" val="{&quot;color_scheme&quot;:1,&quot;color_type&quot;:1,&quot;theme_color_indexes&quot;:[8,9,8,9,8,9]}"/>
</p:tagLst>
</file>

<file path=ppt/tags/tag175.xml><?xml version="1.0" encoding="utf-8"?>
<p:tagLst xmlns:p="http://schemas.openxmlformats.org/presentationml/2006/main">
  <p:tag name="KSO_WM_DIAGRAM_VIRTUALLY_FRAME" val="{&quot;height&quot;:298.1307086614173,&quot;left&quot;:5.75,&quot;top&quot;:301.45,&quot;width&quot;:694.6168503937008}"/>
  <p:tag name="KSO_WM_DIAGRAM_VERSION" val="3"/>
  <p:tag name="KSO_WM_DIAGRAM_COLOR_TRICK" val="2"/>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2"/>
  <p:tag name="KSO_WM_UNIT_ID" val="diagram20236952_2*l_h_f*1_2_2"/>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3"/>
  <p:tag name="KSO_WM_UNIT_PRESET_TEXT" val="单击此处添加文本简明阐述您的观点。"/>
  <p:tag name="KSO_WM_UNIT_TEXT_TYPE" val="1"/>
  <p:tag name="KSO_WM_DIAGRAM_USE_COLOR_VALUE" val="{&quot;color_scheme&quot;:1,&quot;color_type&quot;:1,&quot;theme_color_indexes&quot;:[8,9,8,9,8,9]}"/>
</p:tagLst>
</file>

<file path=ppt/tags/tag176.xml><?xml version="1.0" encoding="utf-8"?>
<p:tagLst xmlns:p="http://schemas.openxmlformats.org/presentationml/2006/main">
  <p:tag name="KSO_WM_DIAGRAM_VIRTUALLY_FRAME" val="{&quot;height&quot;:525.1307086614173,&quot;left&quot;:5.75,&quot;top&quot;:74.45,&quot;width&quot;:701.5668503937007}"/>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6952_2*l_h_i*1_3_1"/>
  <p:tag name="KSO_WM_TEMPLATE_CATEGORY" val="diagram"/>
  <p:tag name="KSO_WM_TEMPLATE_INDEX" val="20236952"/>
  <p:tag name="KSO_WM_UNIT_LAYERLEVEL" val="1_1_1"/>
  <p:tag name="KSO_WM_TAG_VERSION" val="3.0"/>
  <p:tag name="KSO_WM_BEAUTIFY_FLAG" val="#wm#"/>
  <p:tag name="KSO_WM_UNIT_FILL_TYPE" val="3"/>
  <p:tag name="KSO_WM_DIAGRAM_MAX_ITEMCNT" val="3"/>
  <p:tag name="KSO_WM_DIAGRAM_MIN_ITEMCNT" val="2"/>
  <p:tag name="KSO_WM_DIAGRAM_COLOR_MATCH_VALUE" val="{&quot;shape&quot;:{&quot;fill&quot;:{&quot;gradient&quot;:[{&quot;brightness&quot;:0,&quot;colorType&quot;:1,&quot;foreColorIndex&quot;:5,&quot;pos&quot;:0.899999976158142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8,9,8,9,8,9]}"/>
</p:tagLst>
</file>

<file path=ppt/tags/tag177.xml><?xml version="1.0" encoding="utf-8"?>
<p:tagLst xmlns:p="http://schemas.openxmlformats.org/presentationml/2006/main">
  <p:tag name="KSO_WM_DIAGRAM_VIRTUALLY_FRAME" val="{&quot;height&quot;:298.1307086614173,&quot;left&quot;:5.75,&quot;top&quot;:301.45,&quot;width&quot;:694.6168503937008}"/>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6952_2*l_h_a*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VALUE" val="7"/>
  <p:tag name="KSO_WM_UNIT_PRESET_TEXT" val="添加标题"/>
  <p:tag name="KSO_WM_UNIT_TEXT_TYPE" val="1"/>
  <p:tag name="KSO_WM_DIAGRAM_USE_COLOR_VALUE" val="{&quot;color_scheme&quot;:1,&quot;color_type&quot;:1,&quot;theme_color_indexes&quot;:[8,9,8,9,8,9]}"/>
</p:tagLst>
</file>

<file path=ppt/tags/tag178.xml><?xml version="1.0" encoding="utf-8"?>
<p:tagLst xmlns:p="http://schemas.openxmlformats.org/presentationml/2006/main">
  <p:tag name="KSO_WM_DIAGRAM_VIRTUALLY_FRAME" val="{&quot;height&quot;:298.1307086614173,&quot;left&quot;:5.75,&quot;top&quot;:301.45,&quot;width&quot;:694.6168503937008}"/>
  <p:tag name="KSO_WM_DIAGRAM_VERSION" val="3"/>
  <p:tag name="KSO_WM_DIAGRAM_COLOR_TRICK" val="2"/>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6952_2*l_h_f*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3"/>
  <p:tag name="KSO_WM_UNIT_PRESET_TEXT" val="单击此处添加文本简明阐述您的观点。"/>
  <p:tag name="KSO_WM_UNIT_TEXT_TYPE" val="1"/>
  <p:tag name="KSO_WM_DIAGRAM_USE_COLOR_VALUE" val="{&quot;color_scheme&quot;:1,&quot;color_type&quot;:1,&quot;theme_color_indexes&quot;:[8,9,8,9,8,9]}"/>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77_1*a*1"/>
  <p:tag name="KSO_WM_TEMPLATE_CATEGORY" val="custom"/>
  <p:tag name="KSO_WM_TEMPLATE_INDEX" val="20234977"/>
  <p:tag name="KSO_WM_UNIT_LAYERLEVEL" val="1"/>
  <p:tag name="KSO_WM_TAG_VERSION" val="3.0"/>
  <p:tag name="KSO_WM_BEAUTIFY_FLAG" val="#wm#"/>
  <p:tag name="KSO_WM_UNIT_PRESET_TEXT" val="单击此处添加标题"/>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77_1*i*1"/>
  <p:tag name="KSO_WM_TEMPLATE_CATEGORY" val="custom"/>
  <p:tag name="KSO_WM_TEMPLATE_INDEX" val="20234977"/>
  <p:tag name="KSO_WM_UNIT_LAYERLEVEL" val="1"/>
  <p:tag name="KSO_WM_TAG_VERSION" val="3.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77_1*i*2"/>
  <p:tag name="KSO_WM_TEMPLATE_CATEGORY" val="custom"/>
  <p:tag name="KSO_WM_TEMPLATE_INDEX" val="20234977"/>
  <p:tag name="KSO_WM_UNIT_LAYERLEVEL" val="1"/>
  <p:tag name="KSO_WM_TAG_VERSION" val="3.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77_1*i*3"/>
  <p:tag name="KSO_WM_TEMPLATE_CATEGORY" val="custom"/>
  <p:tag name="KSO_WM_TEMPLATE_INDEX" val="20234977"/>
  <p:tag name="KSO_WM_UNIT_LAYERLEVEL" val="1"/>
  <p:tag name="KSO_WM_TAG_VERSION" val="3.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77_1*i*4"/>
  <p:tag name="KSO_WM_TEMPLATE_CATEGORY" val="custom"/>
  <p:tag name="KSO_WM_TEMPLATE_INDEX" val="20234977"/>
  <p:tag name="KSO_WM_UNIT_LAYERLEVEL" val="1"/>
  <p:tag name="KSO_WM_TAG_VERSION" val="3.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77_1*i*5"/>
  <p:tag name="KSO_WM_TEMPLATE_CATEGORY" val="custom"/>
  <p:tag name="KSO_WM_TEMPLATE_INDEX" val="20234977"/>
  <p:tag name="KSO_WM_UNIT_LAYERLEVEL" val="1"/>
  <p:tag name="KSO_WM_TAG_VERSION" val="3.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77_1*i*6"/>
  <p:tag name="KSO_WM_TEMPLATE_CATEGORY" val="custom"/>
  <p:tag name="KSO_WM_TEMPLATE_INDEX" val="20234977"/>
  <p:tag name="KSO_WM_UNIT_LAYERLEVEL" val="1"/>
  <p:tag name="KSO_WM_TAG_VERSION" val="3.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77_1*i*7"/>
  <p:tag name="KSO_WM_TEMPLATE_CATEGORY" val="custom"/>
  <p:tag name="KSO_WM_TEMPLATE_INDEX" val="20234977"/>
  <p:tag name="KSO_WM_UNIT_LAYERLEVEL" val="1"/>
  <p:tag name="KSO_WM_TAG_VERSION" val="3.0"/>
  <p:tag name="KSO_WM_BEAUTIFY_FLAG" val="#wm#"/>
</p:tagLst>
</file>

<file path=ppt/tags/tag191.xml><?xml version="1.0" encoding="utf-8"?>
<p:tagLst xmlns:p="http://schemas.openxmlformats.org/presentationml/2006/main">
  <p:tag name="KSO_WM_UNIT_VALUE" val="967*952"/>
  <p:tag name="KSO_WM_UNIT_HIGHLIGHT" val="0"/>
  <p:tag name="KSO_WM_UNIT_COMPATIBLE" val="0"/>
  <p:tag name="KSO_WM_UNIT_DIAGRAM_ISNUMVISUAL" val="0"/>
  <p:tag name="KSO_WM_UNIT_DIAGRAM_ISREFERUNIT" val="0"/>
  <p:tag name="KSO_WM_UNIT_TYPE" val="d"/>
  <p:tag name="KSO_WM_UNIT_INDEX" val="1"/>
  <p:tag name="KSO_WM_UNIT_ID" val="custom20234977_1*d*1"/>
  <p:tag name="KSO_WM_TEMPLATE_CATEGORY" val="custom"/>
  <p:tag name="KSO_WM_TEMPLATE_INDEX" val="20234977"/>
  <p:tag name="KSO_WM_UNIT_LAYERLEVEL" val="1"/>
  <p:tag name="KSO_WM_TAG_VERSION" val="3.0"/>
  <p:tag name="KSO_WM_BEAUTIFY_FLAG" val="#wm#"/>
</p:tagLst>
</file>

<file path=ppt/tags/tag192.xml><?xml version="1.0" encoding="utf-8"?>
<p:tagLst xmlns:p="http://schemas.openxmlformats.org/presentationml/2006/main">
  <p:tag name="KSO_WM_UNIT_VALUE" val="824*952"/>
  <p:tag name="KSO_WM_UNIT_HIGHLIGHT" val="0"/>
  <p:tag name="KSO_WM_UNIT_COMPATIBLE" val="0"/>
  <p:tag name="KSO_WM_UNIT_DIAGRAM_ISNUMVISUAL" val="0"/>
  <p:tag name="KSO_WM_UNIT_DIAGRAM_ISREFERUNIT" val="0"/>
  <p:tag name="KSO_WM_UNIT_TYPE" val="d"/>
  <p:tag name="KSO_WM_UNIT_INDEX" val="2"/>
  <p:tag name="KSO_WM_UNIT_ID" val="custom20234977_1*d*2"/>
  <p:tag name="KSO_WM_TEMPLATE_CATEGORY" val="custom"/>
  <p:tag name="KSO_WM_TEMPLATE_INDEX" val="20234977"/>
  <p:tag name="KSO_WM_UNIT_LAYERLEVEL" val="1"/>
  <p:tag name="KSO_WM_TAG_VERSION" val="3.0"/>
  <p:tag name="KSO_WM_BEAUTIFY_FLAG" val="#wm#"/>
</p:tagLst>
</file>

<file path=ppt/tags/tag193.xml><?xml version="1.0" encoding="utf-8"?>
<p:tagLst xmlns:p="http://schemas.openxmlformats.org/presentationml/2006/main">
  <p:tag name="KSO_WM_UNIT_VALUE" val="971*952"/>
  <p:tag name="KSO_WM_UNIT_HIGHLIGHT" val="0"/>
  <p:tag name="KSO_WM_UNIT_COMPATIBLE" val="0"/>
  <p:tag name="KSO_WM_UNIT_DIAGRAM_ISNUMVISUAL" val="0"/>
  <p:tag name="KSO_WM_UNIT_DIAGRAM_ISREFERUNIT" val="0"/>
  <p:tag name="KSO_WM_UNIT_TYPE" val="d"/>
  <p:tag name="KSO_WM_UNIT_INDEX" val="3"/>
  <p:tag name="KSO_WM_UNIT_ID" val="custom20234977_1*d*3"/>
  <p:tag name="KSO_WM_TEMPLATE_CATEGORY" val="custom"/>
  <p:tag name="KSO_WM_TEMPLATE_INDEX" val="20234977"/>
  <p:tag name="KSO_WM_UNIT_LAYERLEVEL" val="1"/>
  <p:tag name="KSO_WM_TAG_VERSION" val="3.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77_1*i*8"/>
  <p:tag name="KSO_WM_TEMPLATE_CATEGORY" val="custom"/>
  <p:tag name="KSO_WM_TEMPLATE_INDEX" val="20234977"/>
  <p:tag name="KSO_WM_UNIT_LAYERLEVEL" val="1"/>
  <p:tag name="KSO_WM_TAG_VERSION" val="3.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77_1*i*9"/>
  <p:tag name="KSO_WM_TEMPLATE_CATEGORY" val="custom"/>
  <p:tag name="KSO_WM_TEMPLATE_INDEX" val="20234977"/>
  <p:tag name="KSO_WM_UNIT_LAYERLEVEL" val="1"/>
  <p:tag name="KSO_WM_TAG_VERSION" val="3.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77_1*i*10"/>
  <p:tag name="KSO_WM_TEMPLATE_CATEGORY" val="custom"/>
  <p:tag name="KSO_WM_TEMPLATE_INDEX" val="20234977"/>
  <p:tag name="KSO_WM_UNIT_LAYERLEVEL" val="1"/>
  <p:tag name="KSO_WM_TAG_VERSION" val="3.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custom20234977_1*i*11"/>
  <p:tag name="KSO_WM_TEMPLATE_CATEGORY" val="custom"/>
  <p:tag name="KSO_WM_TEMPLATE_INDEX" val="20234977"/>
  <p:tag name="KSO_WM_UNIT_LAYERLEVEL" val="1"/>
  <p:tag name="KSO_WM_TAG_VERSION" val="3.0"/>
  <p:tag name="KSO_WM_BEAUTIFY_FLAG" val="#wm#"/>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SLIDE_ID" val="custom20234977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4977"/>
  <p:tag name="KSO_WM_SLIDE_TYPE" val="text"/>
  <p:tag name="KSO_WM_SLIDE_SUBTYPE" val="picTxt"/>
  <p:tag name="KSO_WM_SLIDE_SIZE" val="851*470"/>
  <p:tag name="KSO_WM_SLIDE_POSITION" val="54*28"/>
  <p:tag name="KSO_WM_SLIDE_LAYOUT" val="a_d_f"/>
  <p:tag name="KSO_WM_SLIDE_LAYOUT_CNT" val="1_3_1"/>
  <p:tag name="KSO_WM_SPECIAL_SOURCE" val="bdnull"/>
</p:tagLst>
</file>

<file path=ppt/tags/tag20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5030_1*a*1"/>
  <p:tag name="KSO_WM_TEMPLATE_CATEGORY" val="custom"/>
  <p:tag name="KSO_WM_TEMPLATE_INDEX" val="20235030"/>
  <p:tag name="KSO_WM_UNIT_LAYERLEVEL" val="1"/>
  <p:tag name="KSO_WM_TAG_VERSION" val="3.0"/>
  <p:tag name="KSO_WM_BEAUTIFY_FLAG" val="#wm#"/>
  <p:tag name="KSO_WM_UNIT_PRESET_TEXT" val="单击此处添加标题"/>
  <p:tag name="KSO_WM_UNIT_TEXT_TYPE" val="1"/>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custom20235030_1*i*1"/>
  <p:tag name="KSO_WM_TEMPLATE_CATEGORY" val="custom"/>
  <p:tag name="KSO_WM_TEMPLATE_INDEX" val="20235030"/>
  <p:tag name="KSO_WM_UNIT_LAYERLEVEL" val="1"/>
  <p:tag name="KSO_WM_TAG_VERSION" val="3.0"/>
  <p:tag name="KSO_WM_UNIT_PIC_EFFECT" val="1"/>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custom20235030_1*i*2"/>
  <p:tag name="KSO_WM_TEMPLATE_CATEGORY" val="custom"/>
  <p:tag name="KSO_WM_TEMPLATE_INDEX" val="20235030"/>
  <p:tag name="KSO_WM_UNIT_LAYERLEVEL" val="1"/>
  <p:tag name="KSO_WM_TAG_VERSION" val="3.0"/>
  <p:tag name="KSO_WM_UNIT_PIC_EFFECT" val="1"/>
</p:tagLst>
</file>

<file path=ppt/tags/tag204.xml><?xml version="1.0" encoding="utf-8"?>
<p:tagLst xmlns:p="http://schemas.openxmlformats.org/presentationml/2006/main">
  <p:tag name="KSO_WM_BEAUTIFY_FLAG" val="#wm#"/>
  <p:tag name="KSO_WM_UNIT_VALUE" val="807*917"/>
  <p:tag name="KSO_WM_UNIT_HIGHLIGHT" val="0"/>
  <p:tag name="KSO_WM_UNIT_COMPATIBLE" val="0"/>
  <p:tag name="KSO_WM_UNIT_DIAGRAM_ISNUMVISUAL" val="0"/>
  <p:tag name="KSO_WM_UNIT_DIAGRAM_ISREFERUNIT" val="0"/>
  <p:tag name="KSO_WM_UNIT_TYPE" val="d"/>
  <p:tag name="KSO_WM_UNIT_INDEX" val="1"/>
  <p:tag name="KSO_WM_UNIT_ID" val="custom20235030_1*d*1"/>
  <p:tag name="KSO_WM_TEMPLATE_CATEGORY" val="custom"/>
  <p:tag name="KSO_WM_TEMPLATE_INDEX" val="20235030"/>
  <p:tag name="KSO_WM_UNIT_LAYERLEVEL" val="1"/>
  <p:tag name="KSO_WM_TAG_VERSION" val="3.0"/>
  <p:tag name="KSO_WM_UNIT_PIC_EFFECT" val="1"/>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custom20235030_1*i*4"/>
  <p:tag name="KSO_WM_TEMPLATE_CATEGORY" val="custom"/>
  <p:tag name="KSO_WM_TEMPLATE_INDEX" val="20235030"/>
  <p:tag name="KSO_WM_UNIT_LAYERLEVEL" val="1"/>
  <p:tag name="KSO_WM_TAG_VERSION" val="3.0"/>
  <p:tag name="KSO_WM_UNIT_PIC_EFFECT" val="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custom20235030_1*i*3"/>
  <p:tag name="KSO_WM_TEMPLATE_CATEGORY" val="custom"/>
  <p:tag name="KSO_WM_TEMPLATE_INDEX" val="20235030"/>
  <p:tag name="KSO_WM_UNIT_LAYERLEVEL" val="1"/>
  <p:tag name="KSO_WM_TAG_VERSION" val="3.0"/>
  <p:tag name="KSO_WM_UNIT_PIC_EFFECT" val="1"/>
</p:tagLst>
</file>

<file path=ppt/tags/tag207.xml><?xml version="1.0" encoding="utf-8"?>
<p:tagLst xmlns:p="http://schemas.openxmlformats.org/presentationml/2006/main">
  <p:tag name="KSO_WM_BEAUTIFY_FLAG" val="#wm#"/>
  <p:tag name="KSO_WM_UNIT_VALUE" val="807*917"/>
  <p:tag name="KSO_WM_UNIT_HIGHLIGHT" val="0"/>
  <p:tag name="KSO_WM_UNIT_COMPATIBLE" val="0"/>
  <p:tag name="KSO_WM_UNIT_DIAGRAM_ISNUMVISUAL" val="0"/>
  <p:tag name="KSO_WM_UNIT_DIAGRAM_ISREFERUNIT" val="0"/>
  <p:tag name="KSO_WM_UNIT_TYPE" val="d"/>
  <p:tag name="KSO_WM_UNIT_INDEX" val="2"/>
  <p:tag name="KSO_WM_UNIT_ID" val="custom20235030_1*d*2"/>
  <p:tag name="KSO_WM_TEMPLATE_CATEGORY" val="custom"/>
  <p:tag name="KSO_WM_TEMPLATE_INDEX" val="20235030"/>
  <p:tag name="KSO_WM_UNIT_LAYERLEVEL" val="1"/>
  <p:tag name="KSO_WM_TAG_VERSION" val="3.0"/>
  <p:tag name="KSO_WM_UNIT_PIC_EFFECT" val="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custom20235030_1*i*5"/>
  <p:tag name="KSO_WM_TEMPLATE_CATEGORY" val="custom"/>
  <p:tag name="KSO_WM_TEMPLATE_INDEX" val="20235030"/>
  <p:tag name="KSO_WM_UNIT_LAYERLEVEL" val="1"/>
  <p:tag name="KSO_WM_TAG_VERSION" val="3.0"/>
  <p:tag name="KSO_WM_UNIT_PIC_EFFECT" val="1"/>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SLIDE_ID" val="custom20235030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030"/>
  <p:tag name="KSO_WM_SLIDE_LAYOUT" val="a_d"/>
  <p:tag name="KSO_WM_SLIDE_LAYOUT_CNT" val="1_2"/>
  <p:tag name="KSO_WM_SLIDE_TYPE" val="text"/>
  <p:tag name="KSO_WM_SLIDE_SUBTYPE" val="picTxt"/>
  <p:tag name="KSO_WM_SLIDE_SIZE" val="960*452"/>
  <p:tag name="KSO_WM_SLIDE_POSITION" val="-1*28"/>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resource_record_key" val="{&quot;13&quot;:[19965465,4680684,19951196,20104445,20174682,4721715],&quot;70&quot;:[3321882,3318855,3326180,333015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ypixhoh3">
      <a:majorFont>
        <a:latin typeface="思源黑体 CN Normal"/>
        <a:ea typeface="思源黑体 CN Normal"/>
        <a:cs typeface=""/>
      </a:majorFont>
      <a:minorFont>
        <a:latin typeface="思源黑体 CN Normal"/>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1092</Words>
  <Application>WPS 演示</Application>
  <PresentationFormat>全屏显示(16:9)</PresentationFormat>
  <Paragraphs>348</Paragraphs>
  <Slides>22</Slides>
  <Notes>2</Notes>
  <HiddenSlides>0</HiddenSlides>
  <MMClips>0</MMClips>
  <ScaleCrop>false</ScaleCrop>
  <HeadingPairs>
    <vt:vector size="6" baseType="variant">
      <vt:variant>
        <vt:lpstr>已用的字体</vt:lpstr>
      </vt:variant>
      <vt:variant>
        <vt:i4>18</vt:i4>
      </vt:variant>
      <vt:variant>
        <vt:lpstr>主题</vt:lpstr>
      </vt:variant>
      <vt:variant>
        <vt:i4>5</vt:i4>
      </vt:variant>
      <vt:variant>
        <vt:lpstr>幻灯片标题</vt:lpstr>
      </vt:variant>
      <vt:variant>
        <vt:i4>22</vt:i4>
      </vt:variant>
    </vt:vector>
  </HeadingPairs>
  <TitlesOfParts>
    <vt:vector size="45" baseType="lpstr">
      <vt:lpstr>Arial</vt:lpstr>
      <vt:lpstr>宋体</vt:lpstr>
      <vt:lpstr>Wingdings</vt:lpstr>
      <vt:lpstr>微软雅黑</vt:lpstr>
      <vt:lpstr>思源宋体 CN</vt:lpstr>
      <vt:lpstr>Wingdings</vt:lpstr>
      <vt:lpstr>汉仪铸字美心体简</vt:lpstr>
      <vt:lpstr>华文中宋</vt:lpstr>
      <vt:lpstr>Microsoft JhengHei UI</vt:lpstr>
      <vt:lpstr>Calibri</vt:lpstr>
      <vt:lpstr>汉仪大黑简</vt:lpstr>
      <vt:lpstr>汉仪中黑简</vt:lpstr>
      <vt:lpstr>汉仪元隆黑-105简</vt:lpstr>
      <vt:lpstr>思源黑体 CN Normal</vt:lpstr>
      <vt:lpstr>黑体</vt:lpstr>
      <vt:lpstr>Arial Unicode MS</vt:lpstr>
      <vt:lpstr>等线</vt:lpstr>
      <vt:lpstr>Calibri</vt:lpstr>
      <vt:lpstr>Office 主题​​</vt:lpstr>
      <vt:lpstr>2_自定义设计方案</vt:lpstr>
      <vt:lpstr>3_自定义设计方案</vt:lpstr>
      <vt:lpstr>1_自定义设计方案</vt:lpstr>
      <vt:lpstr>4_自定义设计方案</vt:lpstr>
      <vt:lpstr>PowerPoint 演示文稿</vt:lpstr>
      <vt:lpstr>PowerPoint 演示文稿</vt:lpstr>
      <vt:lpstr>PowerPoint 演示文稿</vt:lpstr>
      <vt:lpstr>涂料行业面临的挑战</vt:lpstr>
      <vt:lpstr>HOW？怎么解决</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发明专利</vt:lpstr>
      <vt:lpstr>PowerPoint 演示文稿</vt:lpstr>
      <vt:lpstr>PowerPoint 演示文稿</vt:lpstr>
      <vt:lpstr>PowerPoint 演示文稿</vt:lpstr>
      <vt:lpstr>PowerPoint 演示文稿</vt:lpstr>
      <vt:lpstr>箱式变压器</vt:lpstr>
      <vt:lpstr>沥青搅拌站</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ASD</dc:creator>
  <cp:lastModifiedBy>等待的绽放</cp:lastModifiedBy>
  <cp:revision>132</cp:revision>
  <dcterms:created xsi:type="dcterms:W3CDTF">2022-02-08T10:39:00Z</dcterms:created>
  <dcterms:modified xsi:type="dcterms:W3CDTF">2024-11-20T03:00:18Z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518929D23B614912A4683D767093C2B9_12</vt:lpwstr>
  </property>
  <property fmtid="{D5CDD505-2E9C-101B-9397-08002B2CF9AE}" pid="3" name="KSOProductBuildVer">
    <vt:lpwstr>2052-12.1.0.18912</vt:lpwstr>
  </property>
</Properties>
</file>